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7.xml" ContentType="application/vnd.openxmlformats-officedocument.them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8.xml" ContentType="application/vnd.openxmlformats-officedocument.theme+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heme/theme9.xml" ContentType="application/vnd.openxmlformats-officedocument.theme+xml"/>
  <Override PartName="/ppt/tags/tag393.xml" ContentType="application/vnd.openxmlformats-officedocument.presentationml.tags+xml"/>
  <Override PartName="/ppt/tags/tag39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notesSlides/notesSlide3.xml" ContentType="application/vnd.openxmlformats-officedocument.presentationml.notesSlide+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notesSlides/notesSlide4.xml" ContentType="application/vnd.openxmlformats-officedocument.presentationml.notesSlide+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notesSlides/notesSlide5.xml" ContentType="application/vnd.openxmlformats-officedocument.presentationml.notesSlide+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notesSlides/notesSlide6.xml" ContentType="application/vnd.openxmlformats-officedocument.presentationml.notesSlide+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notesSlides/notesSlide7.xml" ContentType="application/vnd.openxmlformats-officedocument.presentationml.notesSlide+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notesSlides/notesSlide8.xml" ContentType="application/vnd.openxmlformats-officedocument.presentationml.notesSlide+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notesSlides/notesSlide9.xml" ContentType="application/vnd.openxmlformats-officedocument.presentationml.notesSlide+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notesSlides/notesSlide10.xml" ContentType="application/vnd.openxmlformats-officedocument.presentationml.notesSlide+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notesSlides/notesSlide11.xml" ContentType="application/vnd.openxmlformats-officedocument.presentationml.notesSlide+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notesSlides/notesSlide12.xml" ContentType="application/vnd.openxmlformats-officedocument.presentationml.notesSlide+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notesSlides/notesSlide13.xml" ContentType="application/vnd.openxmlformats-officedocument.presentationml.notesSlide+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notesSlides/notesSlide14.xml" ContentType="application/vnd.openxmlformats-officedocument.presentationml.notesSlide+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 id="2147483674" r:id="rId2"/>
    <p:sldMasterId id="2147483675" r:id="rId3"/>
    <p:sldMasterId id="2147483676" r:id="rId4"/>
    <p:sldMasterId id="2147483689" r:id="rId5"/>
    <p:sldMasterId id="2147483701" r:id="rId6"/>
    <p:sldMasterId id="2147483713" r:id="rId7"/>
    <p:sldMasterId id="2147483764" r:id="rId8"/>
  </p:sldMasterIdLst>
  <p:notesMasterIdLst>
    <p:notesMasterId r:id="rId24"/>
  </p:notesMasterIdLst>
  <p:sldIdLst>
    <p:sldId id="256" r:id="rId9"/>
    <p:sldId id="288" r:id="rId10"/>
    <p:sldId id="278" r:id="rId11"/>
    <p:sldId id="259" r:id="rId12"/>
    <p:sldId id="273" r:id="rId13"/>
    <p:sldId id="260" r:id="rId14"/>
    <p:sldId id="289" r:id="rId15"/>
    <p:sldId id="274" r:id="rId16"/>
    <p:sldId id="277" r:id="rId17"/>
    <p:sldId id="276" r:id="rId18"/>
    <p:sldId id="275" r:id="rId19"/>
    <p:sldId id="261" r:id="rId20"/>
    <p:sldId id="266" r:id="rId21"/>
    <p:sldId id="272" r:id="rId22"/>
    <p:sldId id="290" r:id="rId2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B2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86200" autoAdjust="0"/>
  </p:normalViewPr>
  <p:slideViewPr>
    <p:cSldViewPr>
      <p:cViewPr>
        <p:scale>
          <a:sx n="100" d="100"/>
          <a:sy n="100" d="100"/>
        </p:scale>
        <p:origin x="-1240"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69" d="100"/>
          <a:sy n="69" d="100"/>
        </p:scale>
        <p:origin x="-3464"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2370406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dirty="0" smtClean="0"/>
              <a:t>The</a:t>
            </a:r>
            <a:r>
              <a:rPr lang="en-GB" baseline="0" dirty="0" smtClean="0"/>
              <a:t> purpose of these strands is to provide a definition for the subject but they should also be flexible and be able to grow and be updated if need be.</a:t>
            </a:r>
            <a:endParaRPr lang="x-non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dirty="0" smtClean="0"/>
              <a:t>This</a:t>
            </a:r>
            <a:r>
              <a:rPr lang="en-GB" baseline="0" dirty="0" smtClean="0"/>
              <a:t> will help keep the subject fresh and engaging for pupils over the coming years.</a:t>
            </a:r>
            <a:endParaRPr lang="x-non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1" name="Shape 2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dirty="0" smtClean="0"/>
              <a:t>So how do these strands fit into the rest of the subject?</a:t>
            </a:r>
            <a:r>
              <a:rPr lang="en-GB" baseline="0" dirty="0" smtClean="0"/>
              <a:t>  The strands are used as a base for developing projects.  These are what pupils will actually do in class and more about that in a minute.  Projects require resources drawn our wiki which </a:t>
            </a:r>
            <a:r>
              <a:rPr lang="en-GB" baseline="0" dirty="0" err="1" smtClean="0"/>
              <a:t>Nic</a:t>
            </a:r>
            <a:r>
              <a:rPr lang="en-GB" baseline="0" dirty="0" smtClean="0"/>
              <a:t> is going to look at.  The work which pupils produce will form part of a portfolio which will then be assessed through rubrics and then assigned badges if they meet that assessment which Chris will be looking at.</a:t>
            </a:r>
            <a:endParaRPr lang="x-non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1" name="Shape 28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r>
              <a:rPr lang="en-GB" baseline="0" dirty="0" smtClean="0"/>
              <a:t>So how will projects work? Projects </a:t>
            </a:r>
            <a:r>
              <a:rPr lang="en-GB" baseline="0" dirty="0" smtClean="0"/>
              <a:t>should have a theme, purpose or single very well defined context but contain a range of tasks which cover as many aspects from the different strands.  So for example one of the projects I am working on at the moment for my year 7’s is a movie making project which in my school will involve the theme of Beowulf.  Traditionally in the past this sort of activity will have involved just the making of a movie or animation but for our projects we take it further.  So pupils will during the course of a project:</a:t>
            </a:r>
          </a:p>
          <a:p>
            <a:endParaRPr lang="en-GB" baseline="0" dirty="0" smtClean="0"/>
          </a:p>
          <a:p>
            <a:pPr marL="171450" indent="-171450">
              <a:buFontTx/>
              <a:buChar char="-"/>
            </a:pPr>
            <a:r>
              <a:rPr lang="en-GB" baseline="0" dirty="0" smtClean="0"/>
              <a:t>Design storyboards</a:t>
            </a:r>
          </a:p>
          <a:p>
            <a:pPr marL="171450" indent="-171450">
              <a:buFontTx/>
              <a:buChar char="-"/>
            </a:pPr>
            <a:r>
              <a:rPr lang="en-GB" baseline="0" dirty="0" smtClean="0"/>
              <a:t>Create a database of assets for the movie</a:t>
            </a:r>
          </a:p>
          <a:p>
            <a:pPr marL="171450" indent="-171450">
              <a:buFontTx/>
              <a:buChar char="-"/>
            </a:pPr>
            <a:r>
              <a:rPr lang="en-GB" baseline="0" dirty="0" smtClean="0"/>
              <a:t>Research issues to do with copyright</a:t>
            </a:r>
          </a:p>
          <a:p>
            <a:pPr marL="171450" indent="-171450">
              <a:buFontTx/>
              <a:buChar char="-"/>
            </a:pPr>
            <a:r>
              <a:rPr lang="en-GB" baseline="0" dirty="0" smtClean="0"/>
              <a:t>Learn the basics of HTML, CSS and </a:t>
            </a:r>
            <a:r>
              <a:rPr lang="en-GB" baseline="0" dirty="0" err="1" smtClean="0"/>
              <a:t>Javascript</a:t>
            </a:r>
            <a:r>
              <a:rPr lang="en-GB" baseline="0" dirty="0" smtClean="0"/>
              <a:t> in order to </a:t>
            </a:r>
          </a:p>
          <a:p>
            <a:pPr marL="171450" indent="-171450">
              <a:buFontTx/>
              <a:buChar char="-"/>
            </a:pPr>
            <a:r>
              <a:rPr lang="en-GB" baseline="0" dirty="0" smtClean="0"/>
              <a:t>build a simple site for their movie</a:t>
            </a:r>
          </a:p>
          <a:p>
            <a:pPr marL="171450" indent="-171450">
              <a:buFontTx/>
              <a:buChar char="-"/>
            </a:pPr>
            <a:r>
              <a:rPr lang="en-GB" baseline="0" dirty="0" smtClean="0"/>
              <a:t>Create a spreadsheet to track finances including ticket sales for the premiere</a:t>
            </a:r>
          </a:p>
          <a:p>
            <a:pPr marL="171450" indent="-171450">
              <a:buFontTx/>
              <a:buChar char="-"/>
            </a:pPr>
            <a:r>
              <a:rPr lang="en-GB" baseline="0" dirty="0" smtClean="0"/>
              <a:t>And obviously of course build the movie</a:t>
            </a:r>
          </a:p>
          <a:p>
            <a:pPr marL="171450" indent="-171450">
              <a:buFontTx/>
              <a:buChar char="-"/>
            </a:pPr>
            <a:endParaRPr lang="en-GB" baseline="0" dirty="0" smtClean="0"/>
          </a:p>
          <a:p>
            <a:pPr marL="0" indent="0">
              <a:buFontTx/>
              <a:buNone/>
            </a:pPr>
            <a:r>
              <a:rPr lang="en-GB" baseline="0" dirty="0" smtClean="0"/>
              <a:t>Each task can be linked back to at least one strand therefore providing a mix of approaches and concepts to a project.  The amount of tasks also means that this project will probably be at least a year long but other projects could be a shorter term length.</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GB" dirty="0" smtClean="0"/>
              <a:t>So</a:t>
            </a:r>
            <a:r>
              <a:rPr lang="en-GB" baseline="0" dirty="0" smtClean="0"/>
              <a:t> what next for #</a:t>
            </a:r>
            <a:r>
              <a:rPr lang="en-GB" baseline="0" dirty="0" err="1" smtClean="0"/>
              <a:t>digitalstudies</a:t>
            </a:r>
            <a:r>
              <a:rPr lang="en-GB" baseline="0" dirty="0" smtClean="0"/>
              <a:t>?  We have a very good idea about what pupils will be doing and in the same way learning in the #</a:t>
            </a:r>
            <a:r>
              <a:rPr lang="en-GB" baseline="0" dirty="0" err="1" smtClean="0"/>
              <a:t>digitalstudies</a:t>
            </a:r>
            <a:r>
              <a:rPr lang="en-GB" baseline="0" dirty="0" smtClean="0"/>
              <a:t> classroom but we are working on a list of competencies which when used alongside the projects and strands could be used to define essentially what the ‘curriculum’ is to answer those teachers and especially SLT who will want to know what pupils will be learning.  We also especially as this has been a very grass roots project are looking for any companies or organisations who have infrastructure to offer us to help us grow.  If anyone is a developer or has access to one who could help us build some projects we are working on and then for those wanting to know when we will be running this from it will be </a:t>
            </a:r>
            <a:r>
              <a:rPr lang="en-GB" baseline="0" dirty="0" err="1" smtClean="0"/>
              <a:t>september</a:t>
            </a:r>
            <a:r>
              <a:rPr lang="en-GB" baseline="0" dirty="0" smtClean="0"/>
              <a:t> this year.</a:t>
            </a:r>
            <a:endParaRPr lang="x-non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7" name="Shape 31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GB" dirty="0" smtClean="0"/>
              <a:t>Then</a:t>
            </a:r>
            <a:r>
              <a:rPr lang="en-GB" baseline="0" dirty="0" smtClean="0"/>
              <a:t> finally what can you do?  On our wiki there is page for schools who are running #</a:t>
            </a:r>
            <a:r>
              <a:rPr lang="en-GB" baseline="0" dirty="0" err="1" smtClean="0"/>
              <a:t>digitalstudies</a:t>
            </a:r>
            <a:r>
              <a:rPr lang="en-GB" baseline="0" dirty="0" smtClean="0"/>
              <a:t> next year.  You can also add your voice, we have got where we are partly from writing letters to the right people and speaking to them.  Pitch in by contributing to building projects for the class and lastly Have fun! With all these changes happening it may be easy to forget that this is a fantastic time to be teaching what is a great subject.</a:t>
            </a:r>
            <a:endParaRPr lang="x-non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28773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GB" dirty="0" smtClean="0"/>
              <a:t>In</a:t>
            </a:r>
            <a:r>
              <a:rPr lang="en-GB" baseline="0" dirty="0" smtClean="0"/>
              <a:t> the next few minutes we will</a:t>
            </a:r>
            <a:r>
              <a:rPr lang="x-none" dirty="0" smtClean="0"/>
              <a:t> cover for you why we decided to develop #digitalstudies, what the basic structure of #digitalstudies as a subject is as well as how we hope you could possibly help us</a:t>
            </a:r>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x-none" dirty="0"/>
              <a:t>We </a:t>
            </a:r>
            <a:r>
              <a:rPr lang="en-GB" dirty="0" smtClean="0"/>
              <a:t>are </a:t>
            </a:r>
            <a:r>
              <a:rPr lang="x-none" dirty="0" smtClean="0"/>
              <a:t>all </a:t>
            </a:r>
            <a:r>
              <a:rPr lang="en-GB" dirty="0" smtClean="0"/>
              <a:t>familiar with what </a:t>
            </a:r>
            <a:r>
              <a:rPr lang="x-none" dirty="0" smtClean="0"/>
              <a:t>Michael </a:t>
            </a:r>
            <a:r>
              <a:rPr lang="x-none" dirty="0"/>
              <a:t>Gove and the DfE </a:t>
            </a:r>
            <a:r>
              <a:rPr lang="en-GB" dirty="0" smtClean="0"/>
              <a:t>have done with regard to </a:t>
            </a:r>
            <a:r>
              <a:rPr lang="en-GB" dirty="0" err="1" smtClean="0"/>
              <a:t>disapply</a:t>
            </a:r>
            <a:r>
              <a:rPr lang="en-GB" baseline="0" dirty="0" smtClean="0"/>
              <a:t> the </a:t>
            </a:r>
            <a:r>
              <a:rPr lang="en-GB" baseline="0" dirty="0" err="1" smtClean="0"/>
              <a:t>Ict</a:t>
            </a:r>
            <a:r>
              <a:rPr lang="en-GB" baseline="0" dirty="0" smtClean="0"/>
              <a:t> programme of study for two years.  This has certainly introduced a lot of issues</a:t>
            </a:r>
            <a:r>
              <a:rPr lang="x-none" dirty="0" smtClean="0"/>
              <a:t>.  </a:t>
            </a:r>
            <a:r>
              <a:rPr lang="x-none" dirty="0"/>
              <a:t>However as a group we saw that despite the issues there were also opportunities which with a bit of bravado we could exploit.</a:t>
            </a:r>
          </a:p>
          <a:p>
            <a:endParaRPr lang="x-non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GB" dirty="0" smtClean="0"/>
              <a:t>So w</a:t>
            </a:r>
            <a:r>
              <a:rPr lang="x-none" dirty="0" smtClean="0"/>
              <a:t>e </a:t>
            </a:r>
            <a:r>
              <a:rPr lang="x-none" dirty="0"/>
              <a:t>felt the opportunity was there to</a:t>
            </a:r>
          </a:p>
          <a:p>
            <a:pPr lvl="0" rtl="0">
              <a:buNone/>
            </a:pPr>
            <a:r>
              <a:rPr lang="x-none" dirty="0"/>
              <a:t>- rebrand or 'upgrade' the </a:t>
            </a:r>
            <a:r>
              <a:rPr lang="x-none" dirty="0" smtClean="0"/>
              <a:t>subject</a:t>
            </a:r>
            <a:r>
              <a:rPr lang="en-GB" dirty="0" smtClean="0"/>
              <a:t> so that digital</a:t>
            </a:r>
            <a:r>
              <a:rPr lang="en-GB" baseline="0" dirty="0" smtClean="0"/>
              <a:t> literacy is still taught but we are </a:t>
            </a:r>
            <a:r>
              <a:rPr lang="x-none" dirty="0" smtClean="0"/>
              <a:t>refocus</a:t>
            </a:r>
            <a:r>
              <a:rPr lang="en-GB" dirty="0" smtClean="0"/>
              <a:t>sing</a:t>
            </a:r>
            <a:r>
              <a:rPr lang="x-none" dirty="0" smtClean="0"/>
              <a:t> </a:t>
            </a:r>
            <a:r>
              <a:rPr lang="x-none" dirty="0"/>
              <a:t>its objectives </a:t>
            </a:r>
            <a:r>
              <a:rPr lang="en-GB" dirty="0" smtClean="0"/>
              <a:t>so that computer</a:t>
            </a:r>
            <a:r>
              <a:rPr lang="en-GB" baseline="0" dirty="0" smtClean="0"/>
              <a:t> science and programming is brought in as a key aspect of the subject</a:t>
            </a:r>
            <a:endParaRPr lang="x-none" dirty="0"/>
          </a:p>
          <a:p>
            <a:pPr lvl="0" rtl="0">
              <a:buNone/>
            </a:pPr>
            <a:r>
              <a:rPr lang="x-none" dirty="0"/>
              <a:t>- use the 'wiki' approach to build a more flexible </a:t>
            </a:r>
            <a:r>
              <a:rPr lang="x-none" dirty="0" smtClean="0"/>
              <a:t>subject</a:t>
            </a:r>
            <a:r>
              <a:rPr lang="en-GB" dirty="0" smtClean="0"/>
              <a:t> which provides support to non-specialist teachers through access to</a:t>
            </a:r>
            <a:r>
              <a:rPr lang="en-GB" baseline="0" dirty="0" smtClean="0"/>
              <a:t> a wide variety of sources developed by teachers</a:t>
            </a:r>
            <a:endParaRPr lang="x-none" dirty="0"/>
          </a:p>
          <a:p>
            <a:pPr lvl="0" rtl="0">
              <a:buNone/>
            </a:pPr>
            <a:r>
              <a:rPr lang="x-none" dirty="0"/>
              <a:t>- utilise more modern and appropriate assessment </a:t>
            </a:r>
            <a:r>
              <a:rPr lang="x-none" dirty="0" smtClean="0"/>
              <a:t>methods</a:t>
            </a:r>
            <a:r>
              <a:rPr lang="en-GB" dirty="0" smtClean="0"/>
              <a:t> through pupils being able to gain recognition for their work through digital</a:t>
            </a:r>
            <a:r>
              <a:rPr lang="en-GB" baseline="0" dirty="0" smtClean="0"/>
              <a:t> portfolios, digital badges or hack days</a:t>
            </a:r>
            <a:endParaRPr lang="x-none" dirty="0"/>
          </a:p>
          <a:p>
            <a:pPr lvl="0" rtl="0">
              <a:buNone/>
            </a:pPr>
            <a:r>
              <a:rPr lang="x-none" dirty="0"/>
              <a:t>- start building the basis of 'careers' skills and expertise into </a:t>
            </a:r>
            <a:r>
              <a:rPr lang="x-none" dirty="0" smtClean="0"/>
              <a:t>pupil</a:t>
            </a:r>
            <a:r>
              <a:rPr lang="en-GB" dirty="0" smtClean="0"/>
              <a:t>s</a:t>
            </a:r>
            <a:r>
              <a:rPr lang="en-GB" baseline="0" dirty="0" smtClean="0"/>
              <a:t> which they will need for the future</a:t>
            </a:r>
            <a:endParaRPr lang="x-non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5" name="Shape 2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sz="1000" dirty="0" smtClean="0">
                <a:solidFill>
                  <a:srgbClr val="444444"/>
                </a:solidFill>
              </a:rPr>
              <a:t>So starting with this basis we have begun to develop </a:t>
            </a:r>
            <a:r>
              <a:rPr lang="x-none" sz="1000" dirty="0" smtClean="0">
                <a:solidFill>
                  <a:srgbClr val="444444"/>
                </a:solidFill>
              </a:rPr>
              <a:t>digital </a:t>
            </a:r>
            <a:r>
              <a:rPr lang="x-none" sz="1000" dirty="0">
                <a:solidFill>
                  <a:srgbClr val="444444"/>
                </a:solidFill>
              </a:rPr>
              <a:t>studies </a:t>
            </a:r>
            <a:r>
              <a:rPr lang="en-GB" sz="1000" dirty="0" smtClean="0">
                <a:solidFill>
                  <a:srgbClr val="444444"/>
                </a:solidFill>
              </a:rPr>
              <a:t>a</a:t>
            </a:r>
            <a:r>
              <a:rPr lang="x-none" sz="1000" dirty="0" smtClean="0">
                <a:solidFill>
                  <a:srgbClr val="444444"/>
                </a:solidFill>
              </a:rPr>
              <a:t>s </a:t>
            </a:r>
            <a:r>
              <a:rPr lang="x-none" sz="1000" dirty="0">
                <a:solidFill>
                  <a:srgbClr val="444444"/>
                </a:solidFill>
              </a:rPr>
              <a:t>a modern subject with a project based learning approach which allows teachers and pupils the flexibility to pursue creative and relevant challenges using modern technology.   We aim to </a:t>
            </a:r>
            <a:r>
              <a:rPr lang="x-none" sz="1000">
                <a:solidFill>
                  <a:srgbClr val="444444"/>
                </a:solidFill>
              </a:rPr>
              <a:t>provide </a:t>
            </a:r>
            <a:r>
              <a:rPr lang="x-none" sz="1000" smtClean="0">
                <a:solidFill>
                  <a:srgbClr val="444444"/>
                </a:solidFill>
              </a:rPr>
              <a:t>a </a:t>
            </a:r>
            <a:r>
              <a:rPr lang="x-none" sz="1000" dirty="0">
                <a:solidFill>
                  <a:srgbClr val="444444"/>
                </a:solidFill>
              </a:rPr>
              <a:t>subject which will introduce pupils through </a:t>
            </a:r>
            <a:r>
              <a:rPr lang="en-GB" sz="1000" dirty="0" smtClean="0">
                <a:solidFill>
                  <a:srgbClr val="444444"/>
                </a:solidFill>
              </a:rPr>
              <a:t>challenging</a:t>
            </a:r>
            <a:r>
              <a:rPr lang="en-GB" sz="1000" baseline="0" dirty="0" smtClean="0">
                <a:solidFill>
                  <a:srgbClr val="444444"/>
                </a:solidFill>
              </a:rPr>
              <a:t> projects </a:t>
            </a:r>
            <a:r>
              <a:rPr lang="x-none" sz="1000" dirty="0" smtClean="0">
                <a:solidFill>
                  <a:srgbClr val="444444"/>
                </a:solidFill>
              </a:rPr>
              <a:t> </a:t>
            </a:r>
            <a:r>
              <a:rPr lang="x-none" sz="1000" dirty="0">
                <a:solidFill>
                  <a:srgbClr val="444444"/>
                </a:solidFill>
              </a:rPr>
              <a:t>to computing and computer science but </a:t>
            </a:r>
            <a:r>
              <a:rPr lang="en-GB" sz="1000" dirty="0" smtClean="0">
                <a:solidFill>
                  <a:srgbClr val="444444"/>
                </a:solidFill>
              </a:rPr>
              <a:t>also</a:t>
            </a:r>
            <a:r>
              <a:rPr lang="x-none" sz="1000" dirty="0" smtClean="0">
                <a:solidFill>
                  <a:srgbClr val="444444"/>
                </a:solidFill>
              </a:rPr>
              <a:t> </a:t>
            </a:r>
            <a:r>
              <a:rPr lang="x-none" sz="1000" dirty="0">
                <a:solidFill>
                  <a:srgbClr val="444444"/>
                </a:solidFill>
              </a:rPr>
              <a:t>encourage those pupils who are interested in digital creativity through multimedia as well as continue to provide the digital literacy skills which </a:t>
            </a:r>
            <a:r>
              <a:rPr lang="en-GB" sz="1000" dirty="0" smtClean="0">
                <a:solidFill>
                  <a:srgbClr val="444444"/>
                </a:solidFill>
              </a:rPr>
              <a:t>all </a:t>
            </a:r>
            <a:r>
              <a:rPr lang="x-none" sz="1000" dirty="0" smtClean="0">
                <a:solidFill>
                  <a:srgbClr val="444444"/>
                </a:solidFill>
              </a:rPr>
              <a:t>pupils </a:t>
            </a:r>
            <a:r>
              <a:rPr lang="x-none" sz="1000" dirty="0">
                <a:solidFill>
                  <a:srgbClr val="444444"/>
                </a:solidFill>
              </a:rPr>
              <a:t>need.  We will be challenging pupils to consider issues to do with morals, ethics, legality and safety in a world where rapid communication is key to their personal and professional lives.  </a:t>
            </a:r>
            <a:r>
              <a:rPr lang="en-GB" sz="1000" dirty="0" smtClean="0">
                <a:solidFill>
                  <a:srgbClr val="444444"/>
                </a:solidFill>
              </a:rPr>
              <a:t>The best way we felt we could start to do this was by using four simple strands as the basis for the</a:t>
            </a:r>
            <a:r>
              <a:rPr lang="en-GB" sz="1000" baseline="0" dirty="0" smtClean="0">
                <a:solidFill>
                  <a:srgbClr val="444444"/>
                </a:solidFill>
              </a:rPr>
              <a:t> subject.</a:t>
            </a:r>
            <a:endParaRPr lang="x-none" sz="1000" dirty="0">
              <a:solidFill>
                <a:srgbClr val="444444"/>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So how did we go about developing these four strands.  The original ideas largely came through something which Mark Clarkson wrote</a:t>
            </a:r>
            <a:r>
              <a:rPr lang="en-US" baseline="0" dirty="0" smtClean="0"/>
              <a:t> way back in about </a:t>
            </a:r>
            <a:r>
              <a:rPr lang="en-US" baseline="0" dirty="0" err="1" smtClean="0"/>
              <a:t>october</a:t>
            </a:r>
            <a:r>
              <a:rPr lang="en-US" baseline="0" dirty="0" smtClean="0"/>
              <a:t> last year but they have been tweaked and updated since then.  Firstly pupils still need to have basic digital literacy instilled in them by teachers who are </a:t>
            </a:r>
            <a:r>
              <a:rPr lang="en-US" baseline="0" dirty="0" err="1" smtClean="0"/>
              <a:t>focussed</a:t>
            </a:r>
            <a:r>
              <a:rPr lang="en-US" baseline="0" dirty="0" smtClean="0"/>
              <a:t> on the task.  Secondly pupils should learn about how to work with hardware and build simple software programs, the PI being one of the best ways to currently spark this.  Then partly in response to the </a:t>
            </a:r>
            <a:r>
              <a:rPr lang="en-US" baseline="0" dirty="0" err="1" smtClean="0"/>
              <a:t>Nesta</a:t>
            </a:r>
            <a:r>
              <a:rPr lang="en-US" baseline="0" dirty="0" smtClean="0"/>
              <a:t> </a:t>
            </a:r>
            <a:r>
              <a:rPr lang="en-US" baseline="0" dirty="0" err="1" smtClean="0"/>
              <a:t>Nextgen</a:t>
            </a:r>
            <a:r>
              <a:rPr lang="en-US" baseline="0" dirty="0" smtClean="0"/>
              <a:t> report we feel that pupils should be learning about how to use and create effective multimedia and then lastly keeping the communication aspect of ICT and also </a:t>
            </a:r>
            <a:r>
              <a:rPr lang="en-US" baseline="0" dirty="0" err="1" smtClean="0"/>
              <a:t>acknolwedging</a:t>
            </a:r>
            <a:r>
              <a:rPr lang="en-US" baseline="0" dirty="0" smtClean="0"/>
              <a:t> the role and impact of social networks in our lives we have digital society.</a:t>
            </a:r>
            <a:endParaRPr lang="en-US" dirty="0"/>
          </a:p>
        </p:txBody>
      </p:sp>
    </p:spTree>
    <p:extLst>
      <p:ext uri="{BB962C8B-B14F-4D97-AF65-F5344CB8AC3E}">
        <p14:creationId xmlns:p14="http://schemas.microsoft.com/office/powerpoint/2010/main" val="874485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dirty="0" smtClean="0"/>
              <a:t>So</a:t>
            </a:r>
            <a:r>
              <a:rPr lang="en-GB" baseline="0" dirty="0" smtClean="0"/>
              <a:t> these four strands cover a range of issues and up on the slides are simple examples of what could form a part of each strand.</a:t>
            </a:r>
            <a:endParaRPr lang="x-non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GB" dirty="0" smtClean="0"/>
              <a:t>Some</a:t>
            </a:r>
            <a:r>
              <a:rPr lang="en-GB" baseline="0" dirty="0" smtClean="0"/>
              <a:t> may quite rightly argue that certain topics belong in different strands and my feeling is I’m ok with that.</a:t>
            </a:r>
            <a:endParaRPr lang="x-non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6.xml"/><Relationship Id="rId20" Type="http://schemas.openxmlformats.org/officeDocument/2006/relationships/tags" Target="../tags/tag27.xml"/><Relationship Id="rId21" Type="http://schemas.openxmlformats.org/officeDocument/2006/relationships/tags" Target="../tags/tag28.xml"/><Relationship Id="rId22" Type="http://schemas.openxmlformats.org/officeDocument/2006/relationships/tags" Target="../tags/tag29.xml"/><Relationship Id="rId23" Type="http://schemas.openxmlformats.org/officeDocument/2006/relationships/tags" Target="../tags/tag30.xml"/><Relationship Id="rId24" Type="http://schemas.openxmlformats.org/officeDocument/2006/relationships/tags" Target="../tags/tag31.xml"/><Relationship Id="rId25" Type="http://schemas.openxmlformats.org/officeDocument/2006/relationships/tags" Target="../tags/tag32.xml"/><Relationship Id="rId26" Type="http://schemas.openxmlformats.org/officeDocument/2006/relationships/tags" Target="../tags/tag33.xml"/><Relationship Id="rId27" Type="http://schemas.openxmlformats.org/officeDocument/2006/relationships/tags" Target="../tags/tag34.xml"/><Relationship Id="rId28" Type="http://schemas.openxmlformats.org/officeDocument/2006/relationships/tags" Target="../tags/tag35.xml"/><Relationship Id="rId29" Type="http://schemas.openxmlformats.org/officeDocument/2006/relationships/tags" Target="../tags/tag36.xml"/><Relationship Id="rId30" Type="http://schemas.openxmlformats.org/officeDocument/2006/relationships/slideMaster" Target="../slideMasters/slideMaster3.xml"/><Relationship Id="rId10" Type="http://schemas.openxmlformats.org/officeDocument/2006/relationships/tags" Target="../tags/tag17.xml"/><Relationship Id="rId11" Type="http://schemas.openxmlformats.org/officeDocument/2006/relationships/tags" Target="../tags/tag18.xml"/><Relationship Id="rId12" Type="http://schemas.openxmlformats.org/officeDocument/2006/relationships/tags" Target="../tags/tag19.xml"/><Relationship Id="rId13" Type="http://schemas.openxmlformats.org/officeDocument/2006/relationships/tags" Target="../tags/tag20.xml"/><Relationship Id="rId14" Type="http://schemas.openxmlformats.org/officeDocument/2006/relationships/tags" Target="../tags/tag21.xml"/><Relationship Id="rId15" Type="http://schemas.openxmlformats.org/officeDocument/2006/relationships/tags" Target="../tags/tag22.xml"/><Relationship Id="rId16" Type="http://schemas.openxmlformats.org/officeDocument/2006/relationships/tags" Target="../tags/tag23.xml"/><Relationship Id="rId17" Type="http://schemas.openxmlformats.org/officeDocument/2006/relationships/tags" Target="../tags/tag24.xml"/><Relationship Id="rId18" Type="http://schemas.openxmlformats.org/officeDocument/2006/relationships/tags" Target="../tags/tag25.xml"/><Relationship Id="rId19" Type="http://schemas.openxmlformats.org/officeDocument/2006/relationships/tags" Target="../tags/tag26.xml"/><Relationship Id="rId1" Type="http://schemas.openxmlformats.org/officeDocument/2006/relationships/tags" Target="../tags/tag8.xml"/><Relationship Id="rId2" Type="http://schemas.openxmlformats.org/officeDocument/2006/relationships/tags" Target="../tags/tag9.xml"/><Relationship Id="rId3" Type="http://schemas.openxmlformats.org/officeDocument/2006/relationships/tags" Target="../tags/tag10.xml"/><Relationship Id="rId4" Type="http://schemas.openxmlformats.org/officeDocument/2006/relationships/tags" Target="../tags/tag11.xml"/><Relationship Id="rId5" Type="http://schemas.openxmlformats.org/officeDocument/2006/relationships/tags" Target="../tags/tag12.xml"/><Relationship Id="rId6" Type="http://schemas.openxmlformats.org/officeDocument/2006/relationships/tags" Target="../tags/tag13.xml"/><Relationship Id="rId7" Type="http://schemas.openxmlformats.org/officeDocument/2006/relationships/tags" Target="../tags/tag14.xml"/><Relationship Id="rId8"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39.xml"/><Relationship Id="rId4" Type="http://schemas.openxmlformats.org/officeDocument/2006/relationships/tags" Target="../tags/tag40.xml"/><Relationship Id="rId5" Type="http://schemas.openxmlformats.org/officeDocument/2006/relationships/tags" Target="../tags/tag41.xml"/><Relationship Id="rId6" Type="http://schemas.openxmlformats.org/officeDocument/2006/relationships/tags" Target="../tags/tag42.xml"/><Relationship Id="rId7" Type="http://schemas.openxmlformats.org/officeDocument/2006/relationships/slideMaster" Target="../slideMasters/slideMaster3.xml"/><Relationship Id="rId1" Type="http://schemas.openxmlformats.org/officeDocument/2006/relationships/tags" Target="../tags/tag37.xml"/><Relationship Id="rId2" Type="http://schemas.openxmlformats.org/officeDocument/2006/relationships/tags" Target="../tags/tag38.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5.xml"/><Relationship Id="rId4" Type="http://schemas.openxmlformats.org/officeDocument/2006/relationships/tags" Target="../tags/tag46.xml"/><Relationship Id="rId5" Type="http://schemas.openxmlformats.org/officeDocument/2006/relationships/tags" Target="../tags/tag47.xml"/><Relationship Id="rId6" Type="http://schemas.openxmlformats.org/officeDocument/2006/relationships/tags" Target="../tags/tag48.xml"/><Relationship Id="rId7" Type="http://schemas.openxmlformats.org/officeDocument/2006/relationships/tags" Target="../tags/tag49.xml"/><Relationship Id="rId8" Type="http://schemas.openxmlformats.org/officeDocument/2006/relationships/slideMaster" Target="../slideMasters/slideMaster3.xml"/><Relationship Id="rId1" Type="http://schemas.openxmlformats.org/officeDocument/2006/relationships/tags" Target="../tags/tag43.xml"/><Relationship Id="rId2" Type="http://schemas.openxmlformats.org/officeDocument/2006/relationships/tags" Target="../tags/tag44.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52.xml"/><Relationship Id="rId4" Type="http://schemas.openxmlformats.org/officeDocument/2006/relationships/tags" Target="../tags/tag53.xml"/><Relationship Id="rId5" Type="http://schemas.openxmlformats.org/officeDocument/2006/relationships/tags" Target="../tags/tag54.xml"/><Relationship Id="rId6" Type="http://schemas.openxmlformats.org/officeDocument/2006/relationships/tags" Target="../tags/tag55.xml"/><Relationship Id="rId7" Type="http://schemas.openxmlformats.org/officeDocument/2006/relationships/tags" Target="../tags/tag56.xml"/><Relationship Id="rId8" Type="http://schemas.openxmlformats.org/officeDocument/2006/relationships/tags" Target="../tags/tag57.xml"/><Relationship Id="rId9" Type="http://schemas.openxmlformats.org/officeDocument/2006/relationships/tags" Target="../tags/tag58.xml"/><Relationship Id="rId10" Type="http://schemas.openxmlformats.org/officeDocument/2006/relationships/slideMaster" Target="../slideMasters/slideMaster3.xml"/><Relationship Id="rId1" Type="http://schemas.openxmlformats.org/officeDocument/2006/relationships/tags" Target="../tags/tag50.xml"/><Relationship Id="rId2" Type="http://schemas.openxmlformats.org/officeDocument/2006/relationships/tags" Target="../tags/tag5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61.xml"/><Relationship Id="rId4" Type="http://schemas.openxmlformats.org/officeDocument/2006/relationships/tags" Target="../tags/tag62.xml"/><Relationship Id="rId5" Type="http://schemas.openxmlformats.org/officeDocument/2006/relationships/tags" Target="../tags/tag63.xml"/><Relationship Id="rId6" Type="http://schemas.openxmlformats.org/officeDocument/2006/relationships/tags" Target="../tags/tag64.xml"/><Relationship Id="rId7" Type="http://schemas.openxmlformats.org/officeDocument/2006/relationships/tags" Target="../tags/tag65.xml"/><Relationship Id="rId8" Type="http://schemas.openxmlformats.org/officeDocument/2006/relationships/tags" Target="../tags/tag66.xml"/><Relationship Id="rId9" Type="http://schemas.openxmlformats.org/officeDocument/2006/relationships/tags" Target="../tags/tag67.xml"/><Relationship Id="rId10" Type="http://schemas.openxmlformats.org/officeDocument/2006/relationships/slideMaster" Target="../slideMasters/slideMaster3.xml"/><Relationship Id="rId1" Type="http://schemas.openxmlformats.org/officeDocument/2006/relationships/tags" Target="../tags/tag59.xml"/><Relationship Id="rId2" Type="http://schemas.openxmlformats.org/officeDocument/2006/relationships/tags" Target="../tags/tag6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75.xml"/><Relationship Id="rId4" Type="http://schemas.openxmlformats.org/officeDocument/2006/relationships/tags" Target="../tags/tag76.xml"/><Relationship Id="rId5" Type="http://schemas.openxmlformats.org/officeDocument/2006/relationships/tags" Target="../tags/tag77.xml"/><Relationship Id="rId6" Type="http://schemas.openxmlformats.org/officeDocument/2006/relationships/slideMaster" Target="../slideMasters/slideMaster4.xml"/><Relationship Id="rId1" Type="http://schemas.openxmlformats.org/officeDocument/2006/relationships/tags" Target="../tags/tag73.xml"/><Relationship Id="rId2" Type="http://schemas.openxmlformats.org/officeDocument/2006/relationships/tags" Target="../tags/tag7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80.xml"/><Relationship Id="rId4" Type="http://schemas.openxmlformats.org/officeDocument/2006/relationships/tags" Target="../tags/tag81.xml"/><Relationship Id="rId5" Type="http://schemas.openxmlformats.org/officeDocument/2006/relationships/tags" Target="../tags/tag82.xml"/><Relationship Id="rId6" Type="http://schemas.openxmlformats.org/officeDocument/2006/relationships/slideMaster" Target="../slideMasters/slideMaster4.xml"/><Relationship Id="rId1" Type="http://schemas.openxmlformats.org/officeDocument/2006/relationships/tags" Target="../tags/tag78.xml"/><Relationship Id="rId2" Type="http://schemas.openxmlformats.org/officeDocument/2006/relationships/tags" Target="../tags/tag79.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85.xml"/><Relationship Id="rId4" Type="http://schemas.openxmlformats.org/officeDocument/2006/relationships/tags" Target="../tags/tag86.xml"/><Relationship Id="rId5" Type="http://schemas.openxmlformats.org/officeDocument/2006/relationships/tags" Target="../tags/tag87.xml"/><Relationship Id="rId6" Type="http://schemas.openxmlformats.org/officeDocument/2006/relationships/slideMaster" Target="../slideMasters/slideMaster4.xml"/><Relationship Id="rId1" Type="http://schemas.openxmlformats.org/officeDocument/2006/relationships/tags" Target="../tags/tag83.xml"/><Relationship Id="rId2" Type="http://schemas.openxmlformats.org/officeDocument/2006/relationships/tags" Target="../tags/tag84.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90.xml"/><Relationship Id="rId4" Type="http://schemas.openxmlformats.org/officeDocument/2006/relationships/tags" Target="../tags/tag91.xml"/><Relationship Id="rId5" Type="http://schemas.openxmlformats.org/officeDocument/2006/relationships/tags" Target="../tags/tag92.xml"/><Relationship Id="rId6" Type="http://schemas.openxmlformats.org/officeDocument/2006/relationships/tags" Target="../tags/tag93.xml"/><Relationship Id="rId7" Type="http://schemas.openxmlformats.org/officeDocument/2006/relationships/slideMaster" Target="../slideMasters/slideMaster4.xml"/><Relationship Id="rId1" Type="http://schemas.openxmlformats.org/officeDocument/2006/relationships/tags" Target="../tags/tag88.xml"/><Relationship Id="rId2" Type="http://schemas.openxmlformats.org/officeDocument/2006/relationships/tags" Target="../tags/tag89.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96.xml"/><Relationship Id="rId4" Type="http://schemas.openxmlformats.org/officeDocument/2006/relationships/tags" Target="../tags/tag97.xml"/><Relationship Id="rId5" Type="http://schemas.openxmlformats.org/officeDocument/2006/relationships/tags" Target="../tags/tag98.xml"/><Relationship Id="rId6" Type="http://schemas.openxmlformats.org/officeDocument/2006/relationships/tags" Target="../tags/tag99.xml"/><Relationship Id="rId7" Type="http://schemas.openxmlformats.org/officeDocument/2006/relationships/tags" Target="../tags/tag100.xml"/><Relationship Id="rId8" Type="http://schemas.openxmlformats.org/officeDocument/2006/relationships/tags" Target="../tags/tag101.xml"/><Relationship Id="rId9" Type="http://schemas.openxmlformats.org/officeDocument/2006/relationships/slideMaster" Target="../slideMasters/slideMaster4.xml"/><Relationship Id="rId1" Type="http://schemas.openxmlformats.org/officeDocument/2006/relationships/tags" Target="../tags/tag94.xml"/><Relationship Id="rId2" Type="http://schemas.openxmlformats.org/officeDocument/2006/relationships/tags" Target="../tags/tag9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04.xml"/><Relationship Id="rId4" Type="http://schemas.openxmlformats.org/officeDocument/2006/relationships/tags" Target="../tags/tag105.xml"/><Relationship Id="rId5" Type="http://schemas.openxmlformats.org/officeDocument/2006/relationships/slideMaster" Target="../slideMasters/slideMaster4.xml"/><Relationship Id="rId1" Type="http://schemas.openxmlformats.org/officeDocument/2006/relationships/tags" Target="../tags/tag102.xml"/><Relationship Id="rId2" Type="http://schemas.openxmlformats.org/officeDocument/2006/relationships/tags" Target="../tags/tag103.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108.xml"/><Relationship Id="rId4" Type="http://schemas.openxmlformats.org/officeDocument/2006/relationships/slideMaster" Target="../slideMasters/slideMaster4.xml"/><Relationship Id="rId1" Type="http://schemas.openxmlformats.org/officeDocument/2006/relationships/tags" Target="../tags/tag106.xml"/><Relationship Id="rId2" Type="http://schemas.openxmlformats.org/officeDocument/2006/relationships/tags" Target="../tags/tag107.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111.xml"/><Relationship Id="rId4" Type="http://schemas.openxmlformats.org/officeDocument/2006/relationships/tags" Target="../tags/tag112.xml"/><Relationship Id="rId5" Type="http://schemas.openxmlformats.org/officeDocument/2006/relationships/tags" Target="../tags/tag113.xml"/><Relationship Id="rId6" Type="http://schemas.openxmlformats.org/officeDocument/2006/relationships/tags" Target="../tags/tag114.xml"/><Relationship Id="rId7" Type="http://schemas.openxmlformats.org/officeDocument/2006/relationships/slideMaster" Target="../slideMasters/slideMaster4.xml"/><Relationship Id="rId1" Type="http://schemas.openxmlformats.org/officeDocument/2006/relationships/tags" Target="../tags/tag109.xml"/><Relationship Id="rId2" Type="http://schemas.openxmlformats.org/officeDocument/2006/relationships/tags" Target="../tags/tag110.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17.xml"/><Relationship Id="rId4" Type="http://schemas.openxmlformats.org/officeDocument/2006/relationships/tags" Target="../tags/tag118.xml"/><Relationship Id="rId5" Type="http://schemas.openxmlformats.org/officeDocument/2006/relationships/tags" Target="../tags/tag119.xml"/><Relationship Id="rId6" Type="http://schemas.openxmlformats.org/officeDocument/2006/relationships/tags" Target="../tags/tag120.xml"/><Relationship Id="rId7" Type="http://schemas.openxmlformats.org/officeDocument/2006/relationships/slideMaster" Target="../slideMasters/slideMaster4.xml"/><Relationship Id="rId1" Type="http://schemas.openxmlformats.org/officeDocument/2006/relationships/tags" Target="../tags/tag115.xml"/><Relationship Id="rId2" Type="http://schemas.openxmlformats.org/officeDocument/2006/relationships/tags" Target="../tags/tag116.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23.xml"/><Relationship Id="rId4" Type="http://schemas.openxmlformats.org/officeDocument/2006/relationships/tags" Target="../tags/tag124.xml"/><Relationship Id="rId5" Type="http://schemas.openxmlformats.org/officeDocument/2006/relationships/tags" Target="../tags/tag125.xml"/><Relationship Id="rId6" Type="http://schemas.openxmlformats.org/officeDocument/2006/relationships/slideMaster" Target="../slideMasters/slideMaster4.xml"/><Relationship Id="rId1" Type="http://schemas.openxmlformats.org/officeDocument/2006/relationships/tags" Target="../tags/tag121.xml"/><Relationship Id="rId2" Type="http://schemas.openxmlformats.org/officeDocument/2006/relationships/tags" Target="../tags/tag12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8.xml"/><Relationship Id="rId4" Type="http://schemas.openxmlformats.org/officeDocument/2006/relationships/tags" Target="../tags/tag129.xml"/><Relationship Id="rId5" Type="http://schemas.openxmlformats.org/officeDocument/2006/relationships/tags" Target="../tags/tag130.xml"/><Relationship Id="rId6" Type="http://schemas.openxmlformats.org/officeDocument/2006/relationships/slideMaster" Target="../slideMasters/slideMaster4.xml"/><Relationship Id="rId1" Type="http://schemas.openxmlformats.org/officeDocument/2006/relationships/tags" Target="../tags/tag126.xml"/><Relationship Id="rId2" Type="http://schemas.openxmlformats.org/officeDocument/2006/relationships/tags" Target="../tags/tag1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tags" Target="../tags/tag131.xml"/><Relationship Id="rId2" Type="http://schemas.openxmlformats.org/officeDocument/2006/relationships/tags" Target="../tags/tag132.xml"/><Relationship Id="rId3"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40.xml"/><Relationship Id="rId4" Type="http://schemas.openxmlformats.org/officeDocument/2006/relationships/tags" Target="../tags/tag141.xml"/><Relationship Id="rId5" Type="http://schemas.openxmlformats.org/officeDocument/2006/relationships/tags" Target="../tags/tag142.xml"/><Relationship Id="rId6" Type="http://schemas.openxmlformats.org/officeDocument/2006/relationships/slideMaster" Target="../slideMasters/slideMaster5.xml"/><Relationship Id="rId1" Type="http://schemas.openxmlformats.org/officeDocument/2006/relationships/tags" Target="../tags/tag138.xml"/><Relationship Id="rId2" Type="http://schemas.openxmlformats.org/officeDocument/2006/relationships/tags" Target="../tags/tag139.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45.xml"/><Relationship Id="rId4" Type="http://schemas.openxmlformats.org/officeDocument/2006/relationships/tags" Target="../tags/tag146.xml"/><Relationship Id="rId5" Type="http://schemas.openxmlformats.org/officeDocument/2006/relationships/tags" Target="../tags/tag147.xml"/><Relationship Id="rId6" Type="http://schemas.openxmlformats.org/officeDocument/2006/relationships/slideMaster" Target="../slideMasters/slideMaster5.xml"/><Relationship Id="rId1" Type="http://schemas.openxmlformats.org/officeDocument/2006/relationships/tags" Target="../tags/tag143.xml"/><Relationship Id="rId2" Type="http://schemas.openxmlformats.org/officeDocument/2006/relationships/tags" Target="../tags/tag144.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50.xml"/><Relationship Id="rId4" Type="http://schemas.openxmlformats.org/officeDocument/2006/relationships/tags" Target="../tags/tag151.xml"/><Relationship Id="rId5" Type="http://schemas.openxmlformats.org/officeDocument/2006/relationships/tags" Target="../tags/tag152.xml"/><Relationship Id="rId6" Type="http://schemas.openxmlformats.org/officeDocument/2006/relationships/slideMaster" Target="../slideMasters/slideMaster5.xml"/><Relationship Id="rId1" Type="http://schemas.openxmlformats.org/officeDocument/2006/relationships/tags" Target="../tags/tag148.xml"/><Relationship Id="rId2" Type="http://schemas.openxmlformats.org/officeDocument/2006/relationships/tags" Target="../tags/tag149.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55.xml"/><Relationship Id="rId4" Type="http://schemas.openxmlformats.org/officeDocument/2006/relationships/tags" Target="../tags/tag156.xml"/><Relationship Id="rId5" Type="http://schemas.openxmlformats.org/officeDocument/2006/relationships/tags" Target="../tags/tag157.xml"/><Relationship Id="rId6" Type="http://schemas.openxmlformats.org/officeDocument/2006/relationships/tags" Target="../tags/tag158.xml"/><Relationship Id="rId7" Type="http://schemas.openxmlformats.org/officeDocument/2006/relationships/slideMaster" Target="../slideMasters/slideMaster5.xml"/><Relationship Id="rId1" Type="http://schemas.openxmlformats.org/officeDocument/2006/relationships/tags" Target="../tags/tag153.xml"/><Relationship Id="rId2" Type="http://schemas.openxmlformats.org/officeDocument/2006/relationships/tags" Target="../tags/tag154.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61.xml"/><Relationship Id="rId4" Type="http://schemas.openxmlformats.org/officeDocument/2006/relationships/tags" Target="../tags/tag162.xml"/><Relationship Id="rId5" Type="http://schemas.openxmlformats.org/officeDocument/2006/relationships/tags" Target="../tags/tag163.xml"/><Relationship Id="rId6" Type="http://schemas.openxmlformats.org/officeDocument/2006/relationships/tags" Target="../tags/tag164.xml"/><Relationship Id="rId7" Type="http://schemas.openxmlformats.org/officeDocument/2006/relationships/tags" Target="../tags/tag165.xml"/><Relationship Id="rId8" Type="http://schemas.openxmlformats.org/officeDocument/2006/relationships/tags" Target="../tags/tag166.xml"/><Relationship Id="rId9" Type="http://schemas.openxmlformats.org/officeDocument/2006/relationships/slideMaster" Target="../slideMasters/slideMaster5.xml"/><Relationship Id="rId1" Type="http://schemas.openxmlformats.org/officeDocument/2006/relationships/tags" Target="../tags/tag159.xml"/><Relationship Id="rId2" Type="http://schemas.openxmlformats.org/officeDocument/2006/relationships/tags" Target="../tags/tag160.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69.xml"/><Relationship Id="rId4" Type="http://schemas.openxmlformats.org/officeDocument/2006/relationships/tags" Target="../tags/tag170.xml"/><Relationship Id="rId5" Type="http://schemas.openxmlformats.org/officeDocument/2006/relationships/slideMaster" Target="../slideMasters/slideMaster5.xml"/><Relationship Id="rId1" Type="http://schemas.openxmlformats.org/officeDocument/2006/relationships/tags" Target="../tags/tag167.xml"/><Relationship Id="rId2" Type="http://schemas.openxmlformats.org/officeDocument/2006/relationships/tags" Target="../tags/tag168.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73.xml"/><Relationship Id="rId4" Type="http://schemas.openxmlformats.org/officeDocument/2006/relationships/slideMaster" Target="../slideMasters/slideMaster5.xml"/><Relationship Id="rId1" Type="http://schemas.openxmlformats.org/officeDocument/2006/relationships/tags" Target="../tags/tag171.xml"/><Relationship Id="rId2" Type="http://schemas.openxmlformats.org/officeDocument/2006/relationships/tags" Target="../tags/tag172.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76.xml"/><Relationship Id="rId4" Type="http://schemas.openxmlformats.org/officeDocument/2006/relationships/tags" Target="../tags/tag177.xml"/><Relationship Id="rId5" Type="http://schemas.openxmlformats.org/officeDocument/2006/relationships/tags" Target="../tags/tag178.xml"/><Relationship Id="rId6" Type="http://schemas.openxmlformats.org/officeDocument/2006/relationships/tags" Target="../tags/tag179.xml"/><Relationship Id="rId7" Type="http://schemas.openxmlformats.org/officeDocument/2006/relationships/slideMaster" Target="../slideMasters/slideMaster5.xml"/><Relationship Id="rId1" Type="http://schemas.openxmlformats.org/officeDocument/2006/relationships/tags" Target="../tags/tag174.xml"/><Relationship Id="rId2" Type="http://schemas.openxmlformats.org/officeDocument/2006/relationships/tags" Target="../tags/tag175.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182.xml"/><Relationship Id="rId4" Type="http://schemas.openxmlformats.org/officeDocument/2006/relationships/tags" Target="../tags/tag183.xml"/><Relationship Id="rId5" Type="http://schemas.openxmlformats.org/officeDocument/2006/relationships/tags" Target="../tags/tag184.xml"/><Relationship Id="rId6" Type="http://schemas.openxmlformats.org/officeDocument/2006/relationships/tags" Target="../tags/tag185.xml"/><Relationship Id="rId7" Type="http://schemas.openxmlformats.org/officeDocument/2006/relationships/slideMaster" Target="../slideMasters/slideMaster5.xml"/><Relationship Id="rId1" Type="http://schemas.openxmlformats.org/officeDocument/2006/relationships/tags" Target="../tags/tag180.xml"/><Relationship Id="rId2" Type="http://schemas.openxmlformats.org/officeDocument/2006/relationships/tags" Target="../tags/tag18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188.xml"/><Relationship Id="rId4" Type="http://schemas.openxmlformats.org/officeDocument/2006/relationships/tags" Target="../tags/tag189.xml"/><Relationship Id="rId5" Type="http://schemas.openxmlformats.org/officeDocument/2006/relationships/tags" Target="../tags/tag190.xml"/><Relationship Id="rId6" Type="http://schemas.openxmlformats.org/officeDocument/2006/relationships/slideMaster" Target="../slideMasters/slideMaster5.xml"/><Relationship Id="rId1" Type="http://schemas.openxmlformats.org/officeDocument/2006/relationships/tags" Target="../tags/tag186.xml"/><Relationship Id="rId2" Type="http://schemas.openxmlformats.org/officeDocument/2006/relationships/tags" Target="../tags/tag187.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193.xml"/><Relationship Id="rId4" Type="http://schemas.openxmlformats.org/officeDocument/2006/relationships/tags" Target="../tags/tag194.xml"/><Relationship Id="rId5" Type="http://schemas.openxmlformats.org/officeDocument/2006/relationships/tags" Target="../tags/tag195.xml"/><Relationship Id="rId6" Type="http://schemas.openxmlformats.org/officeDocument/2006/relationships/slideMaster" Target="../slideMasters/slideMaster5.xml"/><Relationship Id="rId1" Type="http://schemas.openxmlformats.org/officeDocument/2006/relationships/tags" Target="../tags/tag191.xml"/><Relationship Id="rId2" Type="http://schemas.openxmlformats.org/officeDocument/2006/relationships/tags" Target="../tags/tag192.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203.xml"/><Relationship Id="rId4" Type="http://schemas.openxmlformats.org/officeDocument/2006/relationships/tags" Target="../tags/tag204.xml"/><Relationship Id="rId5" Type="http://schemas.openxmlformats.org/officeDocument/2006/relationships/tags" Target="../tags/tag205.xml"/><Relationship Id="rId6" Type="http://schemas.openxmlformats.org/officeDocument/2006/relationships/slideMaster" Target="../slideMasters/slideMaster6.xml"/><Relationship Id="rId1" Type="http://schemas.openxmlformats.org/officeDocument/2006/relationships/tags" Target="../tags/tag201.xml"/><Relationship Id="rId2" Type="http://schemas.openxmlformats.org/officeDocument/2006/relationships/tags" Target="../tags/tag202.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208.xml"/><Relationship Id="rId4" Type="http://schemas.openxmlformats.org/officeDocument/2006/relationships/tags" Target="../tags/tag209.xml"/><Relationship Id="rId5" Type="http://schemas.openxmlformats.org/officeDocument/2006/relationships/tags" Target="../tags/tag210.xml"/><Relationship Id="rId6" Type="http://schemas.openxmlformats.org/officeDocument/2006/relationships/slideMaster" Target="../slideMasters/slideMaster6.xml"/><Relationship Id="rId1" Type="http://schemas.openxmlformats.org/officeDocument/2006/relationships/tags" Target="../tags/tag206.xml"/><Relationship Id="rId2" Type="http://schemas.openxmlformats.org/officeDocument/2006/relationships/tags" Target="../tags/tag207.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213.xml"/><Relationship Id="rId4" Type="http://schemas.openxmlformats.org/officeDocument/2006/relationships/tags" Target="../tags/tag214.xml"/><Relationship Id="rId5" Type="http://schemas.openxmlformats.org/officeDocument/2006/relationships/tags" Target="../tags/tag215.xml"/><Relationship Id="rId6" Type="http://schemas.openxmlformats.org/officeDocument/2006/relationships/slideMaster" Target="../slideMasters/slideMaster6.xml"/><Relationship Id="rId1" Type="http://schemas.openxmlformats.org/officeDocument/2006/relationships/tags" Target="../tags/tag211.xml"/><Relationship Id="rId2" Type="http://schemas.openxmlformats.org/officeDocument/2006/relationships/tags" Target="../tags/tag212.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218.xml"/><Relationship Id="rId4" Type="http://schemas.openxmlformats.org/officeDocument/2006/relationships/tags" Target="../tags/tag219.xml"/><Relationship Id="rId5" Type="http://schemas.openxmlformats.org/officeDocument/2006/relationships/tags" Target="../tags/tag220.xml"/><Relationship Id="rId6" Type="http://schemas.openxmlformats.org/officeDocument/2006/relationships/tags" Target="../tags/tag221.xml"/><Relationship Id="rId7" Type="http://schemas.openxmlformats.org/officeDocument/2006/relationships/slideMaster" Target="../slideMasters/slideMaster6.xml"/><Relationship Id="rId1" Type="http://schemas.openxmlformats.org/officeDocument/2006/relationships/tags" Target="../tags/tag216.xml"/><Relationship Id="rId2" Type="http://schemas.openxmlformats.org/officeDocument/2006/relationships/tags" Target="../tags/tag217.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24.xml"/><Relationship Id="rId4" Type="http://schemas.openxmlformats.org/officeDocument/2006/relationships/tags" Target="../tags/tag225.xml"/><Relationship Id="rId5" Type="http://schemas.openxmlformats.org/officeDocument/2006/relationships/tags" Target="../tags/tag226.xml"/><Relationship Id="rId6" Type="http://schemas.openxmlformats.org/officeDocument/2006/relationships/tags" Target="../tags/tag227.xml"/><Relationship Id="rId7" Type="http://schemas.openxmlformats.org/officeDocument/2006/relationships/tags" Target="../tags/tag228.xml"/><Relationship Id="rId8" Type="http://schemas.openxmlformats.org/officeDocument/2006/relationships/tags" Target="../tags/tag229.xml"/><Relationship Id="rId9" Type="http://schemas.openxmlformats.org/officeDocument/2006/relationships/slideMaster" Target="../slideMasters/slideMaster6.xml"/><Relationship Id="rId1" Type="http://schemas.openxmlformats.org/officeDocument/2006/relationships/tags" Target="../tags/tag222.xml"/><Relationship Id="rId2" Type="http://schemas.openxmlformats.org/officeDocument/2006/relationships/tags" Target="../tags/tag223.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32.xml"/><Relationship Id="rId4" Type="http://schemas.openxmlformats.org/officeDocument/2006/relationships/tags" Target="../tags/tag233.xml"/><Relationship Id="rId5" Type="http://schemas.openxmlformats.org/officeDocument/2006/relationships/slideMaster" Target="../slideMasters/slideMaster6.xml"/><Relationship Id="rId1" Type="http://schemas.openxmlformats.org/officeDocument/2006/relationships/tags" Target="../tags/tag230.xml"/><Relationship Id="rId2" Type="http://schemas.openxmlformats.org/officeDocument/2006/relationships/tags" Target="../tags/tag231.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36.xml"/><Relationship Id="rId4" Type="http://schemas.openxmlformats.org/officeDocument/2006/relationships/slideMaster" Target="../slideMasters/slideMaster6.xml"/><Relationship Id="rId1" Type="http://schemas.openxmlformats.org/officeDocument/2006/relationships/tags" Target="../tags/tag234.xml"/><Relationship Id="rId2" Type="http://schemas.openxmlformats.org/officeDocument/2006/relationships/tags" Target="../tags/tag235.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239.xml"/><Relationship Id="rId4" Type="http://schemas.openxmlformats.org/officeDocument/2006/relationships/tags" Target="../tags/tag240.xml"/><Relationship Id="rId5" Type="http://schemas.openxmlformats.org/officeDocument/2006/relationships/tags" Target="../tags/tag241.xml"/><Relationship Id="rId6" Type="http://schemas.openxmlformats.org/officeDocument/2006/relationships/tags" Target="../tags/tag242.xml"/><Relationship Id="rId7" Type="http://schemas.openxmlformats.org/officeDocument/2006/relationships/slideMaster" Target="../slideMasters/slideMaster6.xml"/><Relationship Id="rId1" Type="http://schemas.openxmlformats.org/officeDocument/2006/relationships/tags" Target="../tags/tag237.xml"/><Relationship Id="rId2" Type="http://schemas.openxmlformats.org/officeDocument/2006/relationships/tags" Target="../tags/tag23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245.xml"/><Relationship Id="rId4" Type="http://schemas.openxmlformats.org/officeDocument/2006/relationships/tags" Target="../tags/tag246.xml"/><Relationship Id="rId5" Type="http://schemas.openxmlformats.org/officeDocument/2006/relationships/tags" Target="../tags/tag247.xml"/><Relationship Id="rId6" Type="http://schemas.openxmlformats.org/officeDocument/2006/relationships/tags" Target="../tags/tag248.xml"/><Relationship Id="rId7" Type="http://schemas.openxmlformats.org/officeDocument/2006/relationships/slideMaster" Target="../slideMasters/slideMaster6.xml"/><Relationship Id="rId1" Type="http://schemas.openxmlformats.org/officeDocument/2006/relationships/tags" Target="../tags/tag243.xml"/><Relationship Id="rId2" Type="http://schemas.openxmlformats.org/officeDocument/2006/relationships/tags" Target="../tags/tag244.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251.xml"/><Relationship Id="rId4" Type="http://schemas.openxmlformats.org/officeDocument/2006/relationships/tags" Target="../tags/tag252.xml"/><Relationship Id="rId5" Type="http://schemas.openxmlformats.org/officeDocument/2006/relationships/tags" Target="../tags/tag253.xml"/><Relationship Id="rId6" Type="http://schemas.openxmlformats.org/officeDocument/2006/relationships/slideMaster" Target="../slideMasters/slideMaster6.xml"/><Relationship Id="rId1" Type="http://schemas.openxmlformats.org/officeDocument/2006/relationships/tags" Target="../tags/tag249.xml"/><Relationship Id="rId2" Type="http://schemas.openxmlformats.org/officeDocument/2006/relationships/tags" Target="../tags/tag250.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256.xml"/><Relationship Id="rId4" Type="http://schemas.openxmlformats.org/officeDocument/2006/relationships/tags" Target="../tags/tag257.xml"/><Relationship Id="rId5" Type="http://schemas.openxmlformats.org/officeDocument/2006/relationships/tags" Target="../tags/tag258.xml"/><Relationship Id="rId6" Type="http://schemas.openxmlformats.org/officeDocument/2006/relationships/slideMaster" Target="../slideMasters/slideMaster6.xml"/><Relationship Id="rId1" Type="http://schemas.openxmlformats.org/officeDocument/2006/relationships/tags" Target="../tags/tag254.xml"/><Relationship Id="rId2" Type="http://schemas.openxmlformats.org/officeDocument/2006/relationships/tags" Target="../tags/tag255.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265.xml"/><Relationship Id="rId4" Type="http://schemas.openxmlformats.org/officeDocument/2006/relationships/tags" Target="../tags/tag266.xml"/><Relationship Id="rId5" Type="http://schemas.openxmlformats.org/officeDocument/2006/relationships/tags" Target="../tags/tag267.xml"/><Relationship Id="rId6" Type="http://schemas.openxmlformats.org/officeDocument/2006/relationships/slideMaster" Target="../slideMasters/slideMaster7.xml"/><Relationship Id="rId1" Type="http://schemas.openxmlformats.org/officeDocument/2006/relationships/tags" Target="../tags/tag263.xml"/><Relationship Id="rId2" Type="http://schemas.openxmlformats.org/officeDocument/2006/relationships/tags" Target="../tags/tag264.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270.xml"/><Relationship Id="rId4" Type="http://schemas.openxmlformats.org/officeDocument/2006/relationships/tags" Target="../tags/tag271.xml"/><Relationship Id="rId5" Type="http://schemas.openxmlformats.org/officeDocument/2006/relationships/tags" Target="../tags/tag272.xml"/><Relationship Id="rId6" Type="http://schemas.openxmlformats.org/officeDocument/2006/relationships/slideMaster" Target="../slideMasters/slideMaster7.xml"/><Relationship Id="rId1" Type="http://schemas.openxmlformats.org/officeDocument/2006/relationships/tags" Target="../tags/tag268.xml"/><Relationship Id="rId2" Type="http://schemas.openxmlformats.org/officeDocument/2006/relationships/tags" Target="../tags/tag269.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275.xml"/><Relationship Id="rId4" Type="http://schemas.openxmlformats.org/officeDocument/2006/relationships/tags" Target="../tags/tag276.xml"/><Relationship Id="rId5" Type="http://schemas.openxmlformats.org/officeDocument/2006/relationships/tags" Target="../tags/tag277.xml"/><Relationship Id="rId6" Type="http://schemas.openxmlformats.org/officeDocument/2006/relationships/slideMaster" Target="../slideMasters/slideMaster7.xml"/><Relationship Id="rId1" Type="http://schemas.openxmlformats.org/officeDocument/2006/relationships/tags" Target="../tags/tag273.xml"/><Relationship Id="rId2" Type="http://schemas.openxmlformats.org/officeDocument/2006/relationships/tags" Target="../tags/tag274.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280.xml"/><Relationship Id="rId4" Type="http://schemas.openxmlformats.org/officeDocument/2006/relationships/tags" Target="../tags/tag281.xml"/><Relationship Id="rId5" Type="http://schemas.openxmlformats.org/officeDocument/2006/relationships/tags" Target="../tags/tag282.xml"/><Relationship Id="rId6" Type="http://schemas.openxmlformats.org/officeDocument/2006/relationships/tags" Target="../tags/tag283.xml"/><Relationship Id="rId7" Type="http://schemas.openxmlformats.org/officeDocument/2006/relationships/slideMaster" Target="../slideMasters/slideMaster7.xml"/><Relationship Id="rId1" Type="http://schemas.openxmlformats.org/officeDocument/2006/relationships/tags" Target="../tags/tag278.xml"/><Relationship Id="rId2" Type="http://schemas.openxmlformats.org/officeDocument/2006/relationships/tags" Target="../tags/tag279.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286.xml"/><Relationship Id="rId4" Type="http://schemas.openxmlformats.org/officeDocument/2006/relationships/tags" Target="../tags/tag287.xml"/><Relationship Id="rId5" Type="http://schemas.openxmlformats.org/officeDocument/2006/relationships/tags" Target="../tags/tag288.xml"/><Relationship Id="rId6" Type="http://schemas.openxmlformats.org/officeDocument/2006/relationships/tags" Target="../tags/tag289.xml"/><Relationship Id="rId7" Type="http://schemas.openxmlformats.org/officeDocument/2006/relationships/tags" Target="../tags/tag290.xml"/><Relationship Id="rId8" Type="http://schemas.openxmlformats.org/officeDocument/2006/relationships/tags" Target="../tags/tag291.xml"/><Relationship Id="rId9" Type="http://schemas.openxmlformats.org/officeDocument/2006/relationships/slideMaster" Target="../slideMasters/slideMaster7.xml"/><Relationship Id="rId1" Type="http://schemas.openxmlformats.org/officeDocument/2006/relationships/tags" Target="../tags/tag284.xml"/><Relationship Id="rId2" Type="http://schemas.openxmlformats.org/officeDocument/2006/relationships/tags" Target="../tags/tag285.xml"/></Relationships>
</file>

<file path=ppt/slideLayouts/_rels/slideLayout58.xml.rels><?xml version="1.0" encoding="UTF-8" standalone="yes"?>
<Relationships xmlns="http://schemas.openxmlformats.org/package/2006/relationships"><Relationship Id="rId3" Type="http://schemas.openxmlformats.org/officeDocument/2006/relationships/tags" Target="../tags/tag294.xml"/><Relationship Id="rId4" Type="http://schemas.openxmlformats.org/officeDocument/2006/relationships/tags" Target="../tags/tag295.xml"/><Relationship Id="rId5" Type="http://schemas.openxmlformats.org/officeDocument/2006/relationships/slideMaster" Target="../slideMasters/slideMaster7.xml"/><Relationship Id="rId1" Type="http://schemas.openxmlformats.org/officeDocument/2006/relationships/tags" Target="../tags/tag292.xml"/><Relationship Id="rId2" Type="http://schemas.openxmlformats.org/officeDocument/2006/relationships/tags" Target="../tags/tag293.xml"/></Relationships>
</file>

<file path=ppt/slideLayouts/_rels/slideLayout59.xml.rels><?xml version="1.0" encoding="UTF-8" standalone="yes"?>
<Relationships xmlns="http://schemas.openxmlformats.org/package/2006/relationships"><Relationship Id="rId3" Type="http://schemas.openxmlformats.org/officeDocument/2006/relationships/tags" Target="../tags/tag298.xml"/><Relationship Id="rId4" Type="http://schemas.openxmlformats.org/officeDocument/2006/relationships/slideMaster" Target="../slideMasters/slideMaster7.xml"/><Relationship Id="rId1" Type="http://schemas.openxmlformats.org/officeDocument/2006/relationships/tags" Target="../tags/tag296.xml"/><Relationship Id="rId2" Type="http://schemas.openxmlformats.org/officeDocument/2006/relationships/tags" Target="../tags/tag29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tags" Target="../tags/tag301.xml"/><Relationship Id="rId4" Type="http://schemas.openxmlformats.org/officeDocument/2006/relationships/tags" Target="../tags/tag302.xml"/><Relationship Id="rId5" Type="http://schemas.openxmlformats.org/officeDocument/2006/relationships/tags" Target="../tags/tag303.xml"/><Relationship Id="rId6" Type="http://schemas.openxmlformats.org/officeDocument/2006/relationships/tags" Target="../tags/tag304.xml"/><Relationship Id="rId7" Type="http://schemas.openxmlformats.org/officeDocument/2006/relationships/slideMaster" Target="../slideMasters/slideMaster7.xml"/><Relationship Id="rId1" Type="http://schemas.openxmlformats.org/officeDocument/2006/relationships/tags" Target="../tags/tag299.xml"/><Relationship Id="rId2" Type="http://schemas.openxmlformats.org/officeDocument/2006/relationships/tags" Target="../tags/tag300.xml"/></Relationships>
</file>

<file path=ppt/slideLayouts/_rels/slideLayout61.xml.rels><?xml version="1.0" encoding="UTF-8" standalone="yes"?>
<Relationships xmlns="http://schemas.openxmlformats.org/package/2006/relationships"><Relationship Id="rId3" Type="http://schemas.openxmlformats.org/officeDocument/2006/relationships/tags" Target="../tags/tag307.xml"/><Relationship Id="rId4" Type="http://schemas.openxmlformats.org/officeDocument/2006/relationships/tags" Target="../tags/tag308.xml"/><Relationship Id="rId5" Type="http://schemas.openxmlformats.org/officeDocument/2006/relationships/tags" Target="../tags/tag309.xml"/><Relationship Id="rId6" Type="http://schemas.openxmlformats.org/officeDocument/2006/relationships/tags" Target="../tags/tag310.xml"/><Relationship Id="rId7" Type="http://schemas.openxmlformats.org/officeDocument/2006/relationships/slideMaster" Target="../slideMasters/slideMaster7.xml"/><Relationship Id="rId1" Type="http://schemas.openxmlformats.org/officeDocument/2006/relationships/tags" Target="../tags/tag305.xml"/><Relationship Id="rId2" Type="http://schemas.openxmlformats.org/officeDocument/2006/relationships/tags" Target="../tags/tag306.xml"/></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313.xml"/><Relationship Id="rId4" Type="http://schemas.openxmlformats.org/officeDocument/2006/relationships/tags" Target="../tags/tag314.xml"/><Relationship Id="rId5" Type="http://schemas.openxmlformats.org/officeDocument/2006/relationships/tags" Target="../tags/tag315.xml"/><Relationship Id="rId6" Type="http://schemas.openxmlformats.org/officeDocument/2006/relationships/slideMaster" Target="../slideMasters/slideMaster7.xml"/><Relationship Id="rId1" Type="http://schemas.openxmlformats.org/officeDocument/2006/relationships/tags" Target="../tags/tag311.xml"/><Relationship Id="rId2" Type="http://schemas.openxmlformats.org/officeDocument/2006/relationships/tags" Target="../tags/tag312.xml"/></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318.xml"/><Relationship Id="rId4" Type="http://schemas.openxmlformats.org/officeDocument/2006/relationships/tags" Target="../tags/tag319.xml"/><Relationship Id="rId5" Type="http://schemas.openxmlformats.org/officeDocument/2006/relationships/tags" Target="../tags/tag320.xml"/><Relationship Id="rId6" Type="http://schemas.openxmlformats.org/officeDocument/2006/relationships/slideMaster" Target="../slideMasters/slideMaster7.xml"/><Relationship Id="rId1" Type="http://schemas.openxmlformats.org/officeDocument/2006/relationships/tags" Target="../tags/tag316.xml"/><Relationship Id="rId2" Type="http://schemas.openxmlformats.org/officeDocument/2006/relationships/tags" Target="../tags/tag317.xml"/></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328.xml"/><Relationship Id="rId4" Type="http://schemas.openxmlformats.org/officeDocument/2006/relationships/tags" Target="../tags/tag329.xml"/><Relationship Id="rId5" Type="http://schemas.openxmlformats.org/officeDocument/2006/relationships/tags" Target="../tags/tag330.xml"/><Relationship Id="rId6" Type="http://schemas.openxmlformats.org/officeDocument/2006/relationships/tags" Target="../tags/tag331.xml"/><Relationship Id="rId7" Type="http://schemas.openxmlformats.org/officeDocument/2006/relationships/slideMaster" Target="../slideMasters/slideMaster8.xml"/><Relationship Id="rId1" Type="http://schemas.openxmlformats.org/officeDocument/2006/relationships/tags" Target="../tags/tag326.xml"/><Relationship Id="rId2" Type="http://schemas.openxmlformats.org/officeDocument/2006/relationships/tags" Target="../tags/tag327.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334.xml"/><Relationship Id="rId4" Type="http://schemas.openxmlformats.org/officeDocument/2006/relationships/tags" Target="../tags/tag335.xml"/><Relationship Id="rId5" Type="http://schemas.openxmlformats.org/officeDocument/2006/relationships/tags" Target="../tags/tag336.xml"/><Relationship Id="rId6" Type="http://schemas.openxmlformats.org/officeDocument/2006/relationships/slideMaster" Target="../slideMasters/slideMaster8.xml"/><Relationship Id="rId1" Type="http://schemas.openxmlformats.org/officeDocument/2006/relationships/tags" Target="../tags/tag332.xml"/><Relationship Id="rId2" Type="http://schemas.openxmlformats.org/officeDocument/2006/relationships/tags" Target="../tags/tag333.xml"/></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339.xml"/><Relationship Id="rId4" Type="http://schemas.openxmlformats.org/officeDocument/2006/relationships/tags" Target="../tags/tag340.xml"/><Relationship Id="rId5" Type="http://schemas.openxmlformats.org/officeDocument/2006/relationships/tags" Target="../tags/tag341.xml"/><Relationship Id="rId6" Type="http://schemas.openxmlformats.org/officeDocument/2006/relationships/tags" Target="../tags/tag342.xml"/><Relationship Id="rId7" Type="http://schemas.openxmlformats.org/officeDocument/2006/relationships/slideMaster" Target="../slideMasters/slideMaster8.xml"/><Relationship Id="rId1" Type="http://schemas.openxmlformats.org/officeDocument/2006/relationships/tags" Target="../tags/tag337.xml"/><Relationship Id="rId2" Type="http://schemas.openxmlformats.org/officeDocument/2006/relationships/tags" Target="../tags/tag338.xml"/></Relationships>
</file>

<file path=ppt/slideLayouts/_rels/slideLayout67.xml.rels><?xml version="1.0" encoding="UTF-8" standalone="yes"?>
<Relationships xmlns="http://schemas.openxmlformats.org/package/2006/relationships"><Relationship Id="rId3" Type="http://schemas.openxmlformats.org/officeDocument/2006/relationships/tags" Target="../tags/tag345.xml"/><Relationship Id="rId4" Type="http://schemas.openxmlformats.org/officeDocument/2006/relationships/tags" Target="../tags/tag346.xml"/><Relationship Id="rId5" Type="http://schemas.openxmlformats.org/officeDocument/2006/relationships/tags" Target="../tags/tag347.xml"/><Relationship Id="rId6" Type="http://schemas.openxmlformats.org/officeDocument/2006/relationships/slideMaster" Target="../slideMasters/slideMaster8.xml"/><Relationship Id="rId1" Type="http://schemas.openxmlformats.org/officeDocument/2006/relationships/tags" Target="../tags/tag343.xml"/><Relationship Id="rId2" Type="http://schemas.openxmlformats.org/officeDocument/2006/relationships/tags" Target="../tags/tag344.xml"/></Relationships>
</file>

<file path=ppt/slideLayouts/_rels/slideLayout68.xml.rels><?xml version="1.0" encoding="UTF-8" standalone="yes"?>
<Relationships xmlns="http://schemas.openxmlformats.org/package/2006/relationships"><Relationship Id="rId3" Type="http://schemas.openxmlformats.org/officeDocument/2006/relationships/tags" Target="../tags/tag350.xml"/><Relationship Id="rId4" Type="http://schemas.openxmlformats.org/officeDocument/2006/relationships/tags" Target="../tags/tag351.xml"/><Relationship Id="rId5" Type="http://schemas.openxmlformats.org/officeDocument/2006/relationships/tags" Target="../tags/tag352.xml"/><Relationship Id="rId6" Type="http://schemas.openxmlformats.org/officeDocument/2006/relationships/tags" Target="../tags/tag353.xml"/><Relationship Id="rId7" Type="http://schemas.openxmlformats.org/officeDocument/2006/relationships/slideMaster" Target="../slideMasters/slideMaster8.xml"/><Relationship Id="rId1" Type="http://schemas.openxmlformats.org/officeDocument/2006/relationships/tags" Target="../tags/tag348.xml"/><Relationship Id="rId2" Type="http://schemas.openxmlformats.org/officeDocument/2006/relationships/tags" Target="../tags/tag349.xml"/></Relationships>
</file>

<file path=ppt/slideLayouts/_rels/slideLayout69.xml.rels><?xml version="1.0" encoding="UTF-8" standalone="yes"?>
<Relationships xmlns="http://schemas.openxmlformats.org/package/2006/relationships"><Relationship Id="rId3" Type="http://schemas.openxmlformats.org/officeDocument/2006/relationships/tags" Target="../tags/tag356.xml"/><Relationship Id="rId4" Type="http://schemas.openxmlformats.org/officeDocument/2006/relationships/tags" Target="../tags/tag357.xml"/><Relationship Id="rId5" Type="http://schemas.openxmlformats.org/officeDocument/2006/relationships/tags" Target="../tags/tag358.xml"/><Relationship Id="rId6" Type="http://schemas.openxmlformats.org/officeDocument/2006/relationships/tags" Target="../tags/tag359.xml"/><Relationship Id="rId7" Type="http://schemas.openxmlformats.org/officeDocument/2006/relationships/tags" Target="../tags/tag360.xml"/><Relationship Id="rId8" Type="http://schemas.openxmlformats.org/officeDocument/2006/relationships/tags" Target="../tags/tag361.xml"/><Relationship Id="rId9" Type="http://schemas.openxmlformats.org/officeDocument/2006/relationships/slideMaster" Target="../slideMasters/slideMaster8.xml"/><Relationship Id="rId1" Type="http://schemas.openxmlformats.org/officeDocument/2006/relationships/tags" Target="../tags/tag354.xml"/><Relationship Id="rId2" Type="http://schemas.openxmlformats.org/officeDocument/2006/relationships/tags" Target="../tags/tag35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3" Type="http://schemas.openxmlformats.org/officeDocument/2006/relationships/tags" Target="../tags/tag364.xml"/><Relationship Id="rId4" Type="http://schemas.openxmlformats.org/officeDocument/2006/relationships/tags" Target="../tags/tag365.xml"/><Relationship Id="rId5" Type="http://schemas.openxmlformats.org/officeDocument/2006/relationships/slideMaster" Target="../slideMasters/slideMaster8.xml"/><Relationship Id="rId1" Type="http://schemas.openxmlformats.org/officeDocument/2006/relationships/tags" Target="../tags/tag362.xml"/><Relationship Id="rId2" Type="http://schemas.openxmlformats.org/officeDocument/2006/relationships/tags" Target="../tags/tag363.xml"/></Relationships>
</file>

<file path=ppt/slideLayouts/_rels/slideLayout71.xml.rels><?xml version="1.0" encoding="UTF-8" standalone="yes"?>
<Relationships xmlns="http://schemas.openxmlformats.org/package/2006/relationships"><Relationship Id="rId3" Type="http://schemas.openxmlformats.org/officeDocument/2006/relationships/tags" Target="../tags/tag368.xml"/><Relationship Id="rId4" Type="http://schemas.openxmlformats.org/officeDocument/2006/relationships/slideMaster" Target="../slideMasters/slideMaster8.xml"/><Relationship Id="rId1" Type="http://schemas.openxmlformats.org/officeDocument/2006/relationships/tags" Target="../tags/tag366.xml"/><Relationship Id="rId2" Type="http://schemas.openxmlformats.org/officeDocument/2006/relationships/tags" Target="../tags/tag367.xml"/></Relationships>
</file>

<file path=ppt/slideLayouts/_rels/slideLayout72.xml.rels><?xml version="1.0" encoding="UTF-8" standalone="yes"?>
<Relationships xmlns="http://schemas.openxmlformats.org/package/2006/relationships"><Relationship Id="rId3" Type="http://schemas.openxmlformats.org/officeDocument/2006/relationships/tags" Target="../tags/tag371.xml"/><Relationship Id="rId4" Type="http://schemas.openxmlformats.org/officeDocument/2006/relationships/tags" Target="../tags/tag372.xml"/><Relationship Id="rId5" Type="http://schemas.openxmlformats.org/officeDocument/2006/relationships/tags" Target="../tags/tag373.xml"/><Relationship Id="rId6" Type="http://schemas.openxmlformats.org/officeDocument/2006/relationships/tags" Target="../tags/tag374.xml"/><Relationship Id="rId7" Type="http://schemas.openxmlformats.org/officeDocument/2006/relationships/slideMaster" Target="../slideMasters/slideMaster8.xml"/><Relationship Id="rId1" Type="http://schemas.openxmlformats.org/officeDocument/2006/relationships/tags" Target="../tags/tag369.xml"/><Relationship Id="rId2" Type="http://schemas.openxmlformats.org/officeDocument/2006/relationships/tags" Target="../tags/tag370.xml"/></Relationships>
</file>

<file path=ppt/slideLayouts/_rels/slideLayout73.xml.rels><?xml version="1.0" encoding="UTF-8" standalone="yes"?>
<Relationships xmlns="http://schemas.openxmlformats.org/package/2006/relationships"><Relationship Id="rId3" Type="http://schemas.openxmlformats.org/officeDocument/2006/relationships/tags" Target="../tags/tag377.xml"/><Relationship Id="rId4" Type="http://schemas.openxmlformats.org/officeDocument/2006/relationships/tags" Target="../tags/tag378.xml"/><Relationship Id="rId5" Type="http://schemas.openxmlformats.org/officeDocument/2006/relationships/tags" Target="../tags/tag379.xml"/><Relationship Id="rId6" Type="http://schemas.openxmlformats.org/officeDocument/2006/relationships/tags" Target="../tags/tag380.xml"/><Relationship Id="rId7" Type="http://schemas.openxmlformats.org/officeDocument/2006/relationships/slideMaster" Target="../slideMasters/slideMaster8.xml"/><Relationship Id="rId1" Type="http://schemas.openxmlformats.org/officeDocument/2006/relationships/tags" Target="../tags/tag375.xml"/><Relationship Id="rId2" Type="http://schemas.openxmlformats.org/officeDocument/2006/relationships/tags" Target="../tags/tag376.xml"/></Relationships>
</file>

<file path=ppt/slideLayouts/_rels/slideLayout74.xml.rels><?xml version="1.0" encoding="UTF-8" standalone="yes"?>
<Relationships xmlns="http://schemas.openxmlformats.org/package/2006/relationships"><Relationship Id="rId3" Type="http://schemas.openxmlformats.org/officeDocument/2006/relationships/tags" Target="../tags/tag383.xml"/><Relationship Id="rId4" Type="http://schemas.openxmlformats.org/officeDocument/2006/relationships/tags" Target="../tags/tag384.xml"/><Relationship Id="rId5" Type="http://schemas.openxmlformats.org/officeDocument/2006/relationships/tags" Target="../tags/tag385.xml"/><Relationship Id="rId6" Type="http://schemas.openxmlformats.org/officeDocument/2006/relationships/slideMaster" Target="../slideMasters/slideMaster8.xml"/><Relationship Id="rId1" Type="http://schemas.openxmlformats.org/officeDocument/2006/relationships/tags" Target="../tags/tag381.xml"/><Relationship Id="rId2" Type="http://schemas.openxmlformats.org/officeDocument/2006/relationships/tags" Target="../tags/tag382.xml"/></Relationships>
</file>

<file path=ppt/slideLayouts/_rels/slideLayout75.xml.rels><?xml version="1.0" encoding="UTF-8" standalone="yes"?>
<Relationships xmlns="http://schemas.openxmlformats.org/package/2006/relationships"><Relationship Id="rId3" Type="http://schemas.openxmlformats.org/officeDocument/2006/relationships/tags" Target="../tags/tag388.xml"/><Relationship Id="rId4" Type="http://schemas.openxmlformats.org/officeDocument/2006/relationships/tags" Target="../tags/tag389.xml"/><Relationship Id="rId5" Type="http://schemas.openxmlformats.org/officeDocument/2006/relationships/tags" Target="../tags/tag390.xml"/><Relationship Id="rId6" Type="http://schemas.openxmlformats.org/officeDocument/2006/relationships/slideMaster" Target="../slideMasters/slideMaster8.xml"/><Relationship Id="rId1" Type="http://schemas.openxmlformats.org/officeDocument/2006/relationships/tags" Target="../tags/tag386.xml"/><Relationship Id="rId2" Type="http://schemas.openxmlformats.org/officeDocument/2006/relationships/tags" Target="../tags/tag387.xml"/></Relationships>
</file>

<file path=ppt/slideLayouts/_rels/slideLayout76.xml.rels><?xml version="1.0" encoding="UTF-8" standalone="yes"?>
<Relationships xmlns="http://schemas.openxmlformats.org/package/2006/relationships"><Relationship Id="rId1" Type="http://schemas.openxmlformats.org/officeDocument/2006/relationships/tags" Target="../tags/tag391.xml"/><Relationship Id="rId2" Type="http://schemas.openxmlformats.org/officeDocument/2006/relationships/tags" Target="../tags/tag392.xml"/><Relationship Id="rId3"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3" name="Shape 93"/>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30"/>
        <p:cNvGrpSpPr/>
        <p:nvPr/>
      </p:nvGrpSpPr>
      <p:grpSpPr>
        <a:xfrm>
          <a:off x="0" y="0"/>
          <a:ext cx="0" cy="0"/>
          <a:chOff x="0" y="0"/>
          <a:chExt cx="0" cy="0"/>
        </a:xfrm>
      </p:grpSpPr>
      <p:sp>
        <p:nvSpPr>
          <p:cNvPr id="131" name="Shape 131"/>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32" name="Shape 132"/>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33" name="Shape 133"/>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34" name="Shape 134"/>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35"/>
        <p:cNvGrpSpPr/>
        <p:nvPr/>
      </p:nvGrpSpPr>
      <p:grpSpPr>
        <a:xfrm>
          <a:off x="0" y="0"/>
          <a:ext cx="0" cy="0"/>
          <a:chOff x="0" y="0"/>
          <a:chExt cx="0" cy="0"/>
        </a:xfrm>
      </p:grpSpPr>
      <p:grpSp>
        <p:nvGrpSpPr>
          <p:cNvPr id="136" name="Shape 136"/>
          <p:cNvGrpSpPr/>
          <p:nvPr/>
        </p:nvGrpSpPr>
        <p:grpSpPr>
          <a:xfrm>
            <a:off x="-6264" y="4933386"/>
            <a:ext cx="9150267" cy="3100650"/>
            <a:chOff x="-6264" y="4933386"/>
            <a:chExt cx="9150267" cy="3100650"/>
          </a:xfrm>
        </p:grpSpPr>
        <p:sp>
          <p:nvSpPr>
            <p:cNvPr id="137" name="Shape 137"/>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spAutoFit/>
            </a:bodyPr>
            <a:lstStyle/>
            <a:p>
              <a:endParaRPr/>
            </a:p>
          </p:txBody>
        </p:sp>
        <p:sp>
          <p:nvSpPr>
            <p:cNvPr id="138" name="Shape 138"/>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39" name="Shape 139"/>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spAutoFit/>
            </a:bodyPr>
            <a:lstStyle/>
            <a:p>
              <a:endParaRPr/>
            </a:p>
          </p:txBody>
        </p:sp>
      </p:grpSp>
      <p:sp>
        <p:nvSpPr>
          <p:cNvPr id="140" name="Shape 140"/>
          <p:cNvSpPr txBox="1">
            <a:spLocks noGrp="1"/>
          </p:cNvSpPr>
          <p:nvPr>
            <p:ph type="body" idx="1"/>
          </p:nvPr>
        </p:nvSpPr>
        <p:spPr>
          <a:xfrm>
            <a:off x="1792288" y="5367337"/>
            <a:ext cx="5486399" cy="804899"/>
          </a:xfrm>
          <a:prstGeom prst="rect">
            <a:avLst/>
          </a:prstGeom>
          <a:noFill/>
          <a:ln>
            <a:noFill/>
          </a:ln>
        </p:spPr>
        <p:txBody>
          <a:bodyPr lIns="91425" tIns="91425" rIns="91425" bIns="91425" anchor="ctr" anchorCtr="0"/>
          <a:lstStyle>
            <a:lvl1pPr marL="0" indent="152400" algn="ctr" rtl="0">
              <a:buSzPct val="100000"/>
              <a:buFont typeface="Trebuchet MS"/>
              <a:buNone/>
              <a:defRPr sz="2400"/>
            </a:lvl1pPr>
            <a:lvl2pPr marL="0" indent="152400" algn="ctr" rtl="0">
              <a:buSzPct val="100000"/>
              <a:buFont typeface="Trebuchet MS"/>
              <a:buNone/>
              <a:defRPr sz="2400"/>
            </a:lvl2pPr>
            <a:lvl3pPr marL="0" indent="152400" algn="ctr" rtl="0">
              <a:buSzPct val="100000"/>
              <a:buFont typeface="Trebuchet MS"/>
              <a:buNone/>
              <a:defRPr sz="2400"/>
            </a:lvl3pPr>
            <a:lvl4pPr marL="0" indent="152400" algn="ctr" rtl="0">
              <a:buSzPct val="100000"/>
              <a:buFont typeface="Trebuchet MS"/>
              <a:buNone/>
              <a:defRPr sz="2400"/>
            </a:lvl4pPr>
            <a:lvl5pPr marL="0" indent="152400" algn="ctr" rtl="0">
              <a:buSzPct val="100000"/>
              <a:buFont typeface="Trebuchet MS"/>
              <a:buNone/>
              <a:defRPr sz="2400"/>
            </a:lvl5pPr>
            <a:lvl6pPr marL="0" indent="152400" algn="ctr" rtl="0">
              <a:buSzPct val="100000"/>
              <a:buFont typeface="Trebuchet MS"/>
              <a:buNone/>
              <a:defRPr sz="2400"/>
            </a:lvl6pPr>
            <a:lvl7pPr marL="0" indent="152400" algn="ctr" rtl="0">
              <a:buSzPct val="100000"/>
              <a:buFont typeface="Trebuchet MS"/>
              <a:buNone/>
              <a:defRPr sz="2400"/>
            </a:lvl7pPr>
            <a:lvl8pPr marL="0" indent="152400" algn="ctr" rtl="0">
              <a:buSzPct val="100000"/>
              <a:buFont typeface="Trebuchet MS"/>
              <a:buNone/>
              <a:defRPr sz="2400"/>
            </a:lvl8pPr>
            <a:lvl9pPr marL="0" indent="152400" algn="ctr" rtl="0">
              <a:buSzPct val="100000"/>
              <a:buFont typeface="Trebuchet MS"/>
              <a:buNone/>
              <a:defRPr sz="24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1"/>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50"/>
        <p:cNvGrpSpPr/>
        <p:nvPr/>
      </p:nvGrpSpPr>
      <p:grpSpPr>
        <a:xfrm>
          <a:off x="0" y="0"/>
          <a:ext cx="0" cy="0"/>
          <a:chOff x="0" y="0"/>
          <a:chExt cx="0" cy="0"/>
        </a:xfrm>
      </p:grpSpPr>
      <p:sp>
        <p:nvSpPr>
          <p:cNvPr id="151" name="Shape 151"/>
          <p:cNvSpPr txBox="1">
            <a:spLocks noGrp="1"/>
          </p:cNvSpPr>
          <p:nvPr>
            <p:ph type="ctrTitle"/>
            <p:custDataLst>
              <p:tags r:id="rId1"/>
            </p:custDataLst>
          </p:nvPr>
        </p:nvSpPr>
        <p:spPr>
          <a:xfrm>
            <a:off x="1997075" y="1461141"/>
            <a:ext cx="6400799" cy="1470000"/>
          </a:xfrm>
          <a:prstGeom prst="rect">
            <a:avLst/>
          </a:prstGeom>
          <a:noFill/>
          <a:ln>
            <a:noFill/>
          </a:ln>
        </p:spPr>
        <p:txBody>
          <a:bodyPr lIns="91425" tIns="91425" rIns="91425" bIns="91425" anchor="b" anchorCtr="0"/>
          <a:lstStyle>
            <a:lvl1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1pPr>
            <a:lvl2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2pPr>
            <a:lvl3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3pPr>
            <a:lvl4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4pPr>
            <a:lvl5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5pPr>
            <a:lvl6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6pPr>
            <a:lvl7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7pPr>
            <a:lvl8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8pPr>
            <a:lvl9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9pPr>
          </a:lstStyle>
          <a:p>
            <a:endParaRPr/>
          </a:p>
        </p:txBody>
      </p:sp>
      <p:sp>
        <p:nvSpPr>
          <p:cNvPr id="152" name="Shape 152"/>
          <p:cNvSpPr txBox="1">
            <a:spLocks noGrp="1"/>
          </p:cNvSpPr>
          <p:nvPr>
            <p:ph type="subTitle" idx="1"/>
            <p:custDataLst>
              <p:tags r:id="rId2"/>
            </p:custDataLst>
          </p:nvPr>
        </p:nvSpPr>
        <p:spPr>
          <a:xfrm>
            <a:off x="1997075" y="3002402"/>
            <a:ext cx="6400799" cy="1162499"/>
          </a:xfrm>
          <a:prstGeom prst="rect">
            <a:avLst/>
          </a:prstGeom>
          <a:noFill/>
          <a:ln>
            <a:noFill/>
          </a:ln>
        </p:spPr>
        <p:txBody>
          <a:bodyPr lIns="91425" tIns="91425" rIns="91425" bIns="91425" anchor="t" anchorCtr="0"/>
          <a:lstStyle>
            <a:lvl1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1pPr>
            <a:lvl2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2pPr>
            <a:lvl3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3pPr>
            <a:lvl4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4pPr>
            <a:lvl5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5pPr>
            <a:lvl6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6pPr>
            <a:lvl7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7pPr>
            <a:lvl8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8pPr>
            <a:lvl9pPr marL="0" indent="203200" algn="l" rtl="0">
              <a:spcBef>
                <a:spcPts val="0"/>
              </a:spcBef>
              <a:buClr>
                <a:srgbClr val="FFFFFF"/>
              </a:buClr>
              <a:buSzPct val="100000"/>
              <a:buFont typeface="Arial"/>
              <a:buNone/>
              <a:defRPr sz="3200" b="0" i="0" u="none" strike="noStrike" cap="none" baseline="0">
                <a:solidFill>
                  <a:srgbClr val="FFFFFF"/>
                </a:solidFill>
                <a:latin typeface="Arial"/>
                <a:ea typeface="Arial"/>
                <a:cs typeface="Arial"/>
                <a:sym typeface="Arial"/>
              </a:defRPr>
            </a:lvl9pPr>
          </a:lstStyle>
          <a:p>
            <a:endParaRPr/>
          </a:p>
        </p:txBody>
      </p:sp>
      <p:sp>
        <p:nvSpPr>
          <p:cNvPr id="153" name="Shape 153"/>
          <p:cNvSpPr/>
          <p:nvPr>
            <p:custDataLst>
              <p:tags r:id="rId3"/>
            </p:custDataLst>
          </p:nvPr>
        </p:nvSpPr>
        <p:spPr>
          <a:xfrm>
            <a:off x="0" y="0"/>
            <a:ext cx="3135299" cy="6858000"/>
          </a:xfrm>
          <a:prstGeom prst="rect">
            <a:avLst/>
          </a:prstGeom>
          <a:noFill/>
          <a:ln>
            <a:noFill/>
          </a:ln>
        </p:spPr>
        <p:txBody>
          <a:bodyPr lIns="91425" tIns="45700" rIns="91425" bIns="45700" anchor="t" anchorCtr="0">
            <a:spAutoFit/>
          </a:bodyPr>
          <a:lstStyle/>
          <a:p>
            <a:endParaRPr/>
          </a:p>
        </p:txBody>
      </p:sp>
      <p:sp>
        <p:nvSpPr>
          <p:cNvPr id="154" name="Shape 154"/>
          <p:cNvSpPr/>
          <p:nvPr>
            <p:custDataLst>
              <p:tags r:id="rId4"/>
            </p:custDataLst>
          </p:nvPr>
        </p:nvSpPr>
        <p:spPr>
          <a:xfrm>
            <a:off x="3175" y="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55" name="Shape 155"/>
          <p:cNvSpPr/>
          <p:nvPr>
            <p:custDataLst>
              <p:tags r:id="rId5"/>
            </p:custDataLst>
          </p:nvPr>
        </p:nvSpPr>
        <p:spPr>
          <a:xfrm>
            <a:off x="3175" y="2555875"/>
            <a:ext cx="635000" cy="815975"/>
          </a:xfrm>
          <a:custGeom>
            <a:avLst/>
            <a:gdLst/>
            <a:ahLst/>
            <a:cxnLst/>
            <a:rect l="0" t="0" r="0" b="0"/>
            <a:pathLst>
              <a:path w="400" h="514" extrusionOk="0">
                <a:moveTo>
                  <a:pt x="400" y="0"/>
                </a:moveTo>
                <a:lnTo>
                  <a:pt x="0" y="0"/>
                </a:lnTo>
                <a:lnTo>
                  <a:pt x="0" y="514"/>
                </a:lnTo>
                <a:lnTo>
                  <a:pt x="2" y="514"/>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56" name="Shape 156"/>
          <p:cNvSpPr/>
          <p:nvPr>
            <p:custDataLst>
              <p:tags r:id="rId6"/>
            </p:custDataLst>
          </p:nvPr>
        </p:nvSpPr>
        <p:spPr>
          <a:xfrm>
            <a:off x="3175" y="1743075"/>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57" name="Shape 157"/>
          <p:cNvSpPr/>
          <p:nvPr>
            <p:custDataLst>
              <p:tags r:id="rId7"/>
            </p:custDataLst>
          </p:nvPr>
        </p:nvSpPr>
        <p:spPr>
          <a:xfrm>
            <a:off x="152400" y="1743075"/>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58" name="Shape 158"/>
          <p:cNvSpPr/>
          <p:nvPr>
            <p:custDataLst>
              <p:tags r:id="rId8"/>
            </p:custDataLst>
          </p:nvPr>
        </p:nvSpPr>
        <p:spPr>
          <a:xfrm>
            <a:off x="152400" y="4302125"/>
            <a:ext cx="1317625" cy="812800"/>
          </a:xfrm>
          <a:custGeom>
            <a:avLst/>
            <a:gdLst/>
            <a:ahLst/>
            <a:cxnLst/>
            <a:rect l="0" t="0" r="0" b="0"/>
            <a:pathLst>
              <a:path w="830" h="512" extrusionOk="0">
                <a:moveTo>
                  <a:pt x="830" y="0"/>
                </a:moveTo>
                <a:lnTo>
                  <a:pt x="398" y="0"/>
                </a:lnTo>
                <a:lnTo>
                  <a:pt x="0" y="512"/>
                </a:lnTo>
                <a:lnTo>
                  <a:pt x="432" y="512"/>
                </a:lnTo>
                <a:lnTo>
                  <a:pt x="83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59" name="Shape 159"/>
          <p:cNvSpPr/>
          <p:nvPr>
            <p:custDataLst>
              <p:tags r:id="rId9"/>
            </p:custDataLst>
          </p:nvPr>
        </p:nvSpPr>
        <p:spPr>
          <a:xfrm>
            <a:off x="152400" y="3486150"/>
            <a:ext cx="1317625" cy="815975"/>
          </a:xfrm>
          <a:custGeom>
            <a:avLst/>
            <a:gdLst/>
            <a:ahLst/>
            <a:cxnLst/>
            <a:rect l="0" t="0" r="0" b="0"/>
            <a:pathLst>
              <a:path w="830" h="514" extrusionOk="0">
                <a:moveTo>
                  <a:pt x="432" y="0"/>
                </a:moveTo>
                <a:lnTo>
                  <a:pt x="0" y="0"/>
                </a:lnTo>
                <a:lnTo>
                  <a:pt x="398" y="514"/>
                </a:lnTo>
                <a:lnTo>
                  <a:pt x="830" y="514"/>
                </a:lnTo>
                <a:lnTo>
                  <a:pt x="432"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60" name="Shape 160"/>
          <p:cNvSpPr/>
          <p:nvPr>
            <p:custDataLst>
              <p:tags r:id="rId10"/>
            </p:custDataLst>
          </p:nvPr>
        </p:nvSpPr>
        <p:spPr>
          <a:xfrm>
            <a:off x="984250" y="3486150"/>
            <a:ext cx="1322387" cy="815975"/>
          </a:xfrm>
          <a:custGeom>
            <a:avLst/>
            <a:gdLst/>
            <a:ahLst/>
            <a:cxnLst/>
            <a:rect l="0" t="0" r="0" b="0"/>
            <a:pathLst>
              <a:path w="833" h="514" extrusionOk="0">
                <a:moveTo>
                  <a:pt x="399" y="514"/>
                </a:moveTo>
                <a:lnTo>
                  <a:pt x="833" y="514"/>
                </a:lnTo>
                <a:lnTo>
                  <a:pt x="435" y="0"/>
                </a:lnTo>
                <a:lnTo>
                  <a:pt x="0" y="0"/>
                </a:lnTo>
                <a:lnTo>
                  <a:pt x="399" y="514"/>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61" name="Shape 161"/>
          <p:cNvSpPr/>
          <p:nvPr>
            <p:custDataLst>
              <p:tags r:id="rId11"/>
            </p:custDataLst>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62" name="Shape 162"/>
          <p:cNvSpPr/>
          <p:nvPr>
            <p:custDataLst>
              <p:tags r:id="rId12"/>
            </p:custDataLst>
          </p:nvPr>
        </p:nvSpPr>
        <p:spPr>
          <a:xfrm>
            <a:off x="984250" y="6045200"/>
            <a:ext cx="1322387" cy="812800"/>
          </a:xfrm>
          <a:custGeom>
            <a:avLst/>
            <a:gdLst/>
            <a:ahLst/>
            <a:cxnLst/>
            <a:rect l="0" t="0" r="0" b="0"/>
            <a:pathLst>
              <a:path w="833" h="512" extrusionOk="0">
                <a:moveTo>
                  <a:pt x="399" y="0"/>
                </a:moveTo>
                <a:lnTo>
                  <a:pt x="0" y="512"/>
                </a:lnTo>
                <a:lnTo>
                  <a:pt x="435" y="512"/>
                </a:lnTo>
                <a:lnTo>
                  <a:pt x="833" y="0"/>
                </a:lnTo>
                <a:lnTo>
                  <a:pt x="399"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63" name="Shape 163"/>
          <p:cNvSpPr/>
          <p:nvPr>
            <p:custDataLst>
              <p:tags r:id="rId13"/>
            </p:custDataLst>
          </p:nvPr>
        </p:nvSpPr>
        <p:spPr>
          <a:xfrm>
            <a:off x="984250" y="5232400"/>
            <a:ext cx="1322387" cy="812800"/>
          </a:xfrm>
          <a:custGeom>
            <a:avLst/>
            <a:gdLst/>
            <a:ahLst/>
            <a:cxnLst/>
            <a:rect l="0" t="0" r="0" b="0"/>
            <a:pathLst>
              <a:path w="833" h="512" extrusionOk="0">
                <a:moveTo>
                  <a:pt x="435" y="0"/>
                </a:moveTo>
                <a:lnTo>
                  <a:pt x="0" y="0"/>
                </a:lnTo>
                <a:lnTo>
                  <a:pt x="399" y="512"/>
                </a:lnTo>
                <a:lnTo>
                  <a:pt x="833" y="512"/>
                </a:lnTo>
                <a:lnTo>
                  <a:pt x="435"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64" name="Shape 164"/>
          <p:cNvSpPr/>
          <p:nvPr>
            <p:custDataLst>
              <p:tags r:id="rId14"/>
            </p:custDataLst>
          </p:nvPr>
        </p:nvSpPr>
        <p:spPr>
          <a:xfrm>
            <a:off x="1820863" y="5232400"/>
            <a:ext cx="1317625" cy="812800"/>
          </a:xfrm>
          <a:custGeom>
            <a:avLst/>
            <a:gdLst/>
            <a:ahLst/>
            <a:cxnLst/>
            <a:rect l="0" t="0" r="0" b="0"/>
            <a:pathLst>
              <a:path w="830" h="512" extrusionOk="0">
                <a:moveTo>
                  <a:pt x="434" y="0"/>
                </a:moveTo>
                <a:lnTo>
                  <a:pt x="0" y="0"/>
                </a:lnTo>
                <a:lnTo>
                  <a:pt x="398" y="512"/>
                </a:lnTo>
                <a:lnTo>
                  <a:pt x="830" y="512"/>
                </a:lnTo>
                <a:lnTo>
                  <a:pt x="434"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65" name="Shape 165"/>
          <p:cNvSpPr/>
          <p:nvPr>
            <p:custDataLst>
              <p:tags r:id="rId15"/>
            </p:custDataLst>
          </p:nvPr>
        </p:nvSpPr>
        <p:spPr>
          <a:xfrm>
            <a:off x="3175" y="8128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66" name="Shape 166"/>
          <p:cNvSpPr/>
          <p:nvPr>
            <p:custDataLst>
              <p:tags r:id="rId16"/>
            </p:custDataLst>
          </p:nvPr>
        </p:nvSpPr>
        <p:spPr>
          <a:xfrm>
            <a:off x="152400" y="2555875"/>
            <a:ext cx="1317625" cy="815975"/>
          </a:xfrm>
          <a:custGeom>
            <a:avLst/>
            <a:gdLst/>
            <a:ahLst/>
            <a:cxnLst/>
            <a:rect l="0" t="0" r="0" b="0"/>
            <a:pathLst>
              <a:path w="830" h="514" extrusionOk="0">
                <a:moveTo>
                  <a:pt x="0" y="514"/>
                </a:moveTo>
                <a:lnTo>
                  <a:pt x="432" y="514"/>
                </a:lnTo>
                <a:lnTo>
                  <a:pt x="830" y="0"/>
                </a:lnTo>
                <a:lnTo>
                  <a:pt x="398" y="0"/>
                </a:lnTo>
                <a:lnTo>
                  <a:pt x="0" y="514"/>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67" name="Shape 167"/>
          <p:cNvSpPr/>
          <p:nvPr>
            <p:custDataLst>
              <p:tags r:id="rId17"/>
            </p:custDataLst>
          </p:nvPr>
        </p:nvSpPr>
        <p:spPr>
          <a:xfrm>
            <a:off x="984250" y="4302125"/>
            <a:ext cx="1322387" cy="812800"/>
          </a:xfrm>
          <a:custGeom>
            <a:avLst/>
            <a:gdLst/>
            <a:ahLst/>
            <a:cxnLst/>
            <a:rect l="0" t="0" r="0" b="0"/>
            <a:pathLst>
              <a:path w="833" h="512" extrusionOk="0">
                <a:moveTo>
                  <a:pt x="0" y="512"/>
                </a:moveTo>
                <a:lnTo>
                  <a:pt x="435" y="512"/>
                </a:lnTo>
                <a:lnTo>
                  <a:pt x="833" y="0"/>
                </a:lnTo>
                <a:lnTo>
                  <a:pt x="399" y="0"/>
                </a:lnTo>
                <a:lnTo>
                  <a:pt x="0" y="512"/>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68" name="Shape 168"/>
          <p:cNvSpPr/>
          <p:nvPr>
            <p:custDataLst>
              <p:tags r:id="rId18"/>
            </p:custDataLst>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69" name="Shape 169"/>
          <p:cNvSpPr/>
          <p:nvPr>
            <p:custDataLst>
              <p:tags r:id="rId19"/>
            </p:custDataLst>
          </p:nvPr>
        </p:nvSpPr>
        <p:spPr>
          <a:xfrm>
            <a:off x="1820863" y="6045200"/>
            <a:ext cx="1317625" cy="812800"/>
          </a:xfrm>
          <a:custGeom>
            <a:avLst/>
            <a:gdLst/>
            <a:ahLst/>
            <a:cxnLst/>
            <a:rect l="0" t="0" r="0" b="0"/>
            <a:pathLst>
              <a:path w="830" h="512" extrusionOk="0">
                <a:moveTo>
                  <a:pt x="398" y="0"/>
                </a:moveTo>
                <a:lnTo>
                  <a:pt x="0" y="512"/>
                </a:lnTo>
                <a:lnTo>
                  <a:pt x="434"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70" name="Shape 170"/>
          <p:cNvSpPr/>
          <p:nvPr>
            <p:custDataLst>
              <p:tags r:id="rId20"/>
            </p:custDataLst>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71" name="Shape 171"/>
          <p:cNvSpPr/>
          <p:nvPr>
            <p:custDataLst>
              <p:tags r:id="rId21"/>
            </p:custDataLst>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72" name="Shape 172"/>
          <p:cNvSpPr/>
          <p:nvPr>
            <p:custDataLst>
              <p:tags r:id="rId22"/>
            </p:custDataLst>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73" name="Shape 173"/>
          <p:cNvSpPr/>
          <p:nvPr>
            <p:custDataLst>
              <p:tags r:id="rId23"/>
            </p:custDataLst>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74" name="Shape 174"/>
          <p:cNvSpPr/>
          <p:nvPr>
            <p:custDataLst>
              <p:tags r:id="rId24"/>
            </p:custDataLst>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75" name="Shape 175"/>
          <p:cNvSpPr/>
          <p:nvPr>
            <p:custDataLst>
              <p:tags r:id="rId25"/>
            </p:custDataLst>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76" name="Shape 176"/>
          <p:cNvSpPr/>
          <p:nvPr>
            <p:custDataLst>
              <p:tags r:id="rId26"/>
            </p:custDataLst>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177" name="Shape 177"/>
          <p:cNvSpPr/>
          <p:nvPr>
            <p:custDataLst>
              <p:tags r:id="rId27"/>
            </p:custDataLst>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spAutoFit/>
          </a:bodyPr>
          <a:lstStyle/>
          <a:p>
            <a:endParaRPr/>
          </a:p>
        </p:txBody>
      </p:sp>
      <p:sp>
        <p:nvSpPr>
          <p:cNvPr id="178" name="Shape 178"/>
          <p:cNvSpPr/>
          <p:nvPr>
            <p:custDataLst>
              <p:tags r:id="rId28"/>
            </p:custDataLst>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79" name="Shape 179"/>
          <p:cNvSpPr/>
          <p:nvPr>
            <p:custDataLst>
              <p:tags r:id="rId29"/>
            </p:custDataLst>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80"/>
        <p:cNvGrpSpPr/>
        <p:nvPr/>
      </p:nvGrpSpPr>
      <p:grpSpPr>
        <a:xfrm>
          <a:off x="0" y="0"/>
          <a:ext cx="0" cy="0"/>
          <a:chOff x="0" y="0"/>
          <a:chExt cx="0" cy="0"/>
        </a:xfrm>
      </p:grpSpPr>
      <p:sp>
        <p:nvSpPr>
          <p:cNvPr id="181" name="Shape 181"/>
          <p:cNvSpPr txBox="1">
            <a:spLocks noGrp="1"/>
          </p:cNvSpPr>
          <p:nvPr>
            <p:ph type="title"/>
            <p:custDataLst>
              <p:tags r:id="rId1"/>
            </p:custDataLst>
          </p:nvPr>
        </p:nvSpPr>
        <p:spPr>
          <a:xfrm>
            <a:off x="457200" y="274637"/>
            <a:ext cx="6879600" cy="1143000"/>
          </a:xfrm>
          <a:prstGeom prst="rect">
            <a:avLst/>
          </a:prstGeom>
          <a:noFill/>
          <a:ln>
            <a:noFill/>
          </a:ln>
        </p:spPr>
        <p:txBody>
          <a:bodyPr lIns="91425" tIns="91425" rIns="91425" bIns="91425" anchor="b" anchorCtr="0"/>
          <a:lstStyle>
            <a:lvl1pPr rtl="0">
              <a:buNone/>
              <a:defRPr sz="3600"/>
            </a:lvl1pPr>
            <a:lvl2pPr rtl="0">
              <a:buNone/>
              <a:defRPr sz="3600"/>
            </a:lvl2pPr>
            <a:lvl3pPr rtl="0">
              <a:buNone/>
              <a:defRPr sz="3600"/>
            </a:lvl3pPr>
            <a:lvl4pPr rtl="0">
              <a:buNone/>
              <a:defRPr sz="3600"/>
            </a:lvl4pPr>
            <a:lvl5pPr rtl="0">
              <a:buNone/>
              <a:defRPr sz="3600"/>
            </a:lvl5pPr>
            <a:lvl6pPr rtl="0">
              <a:buNone/>
              <a:defRPr sz="3600"/>
            </a:lvl6pPr>
            <a:lvl7pPr rtl="0">
              <a:buNone/>
              <a:defRPr sz="3600"/>
            </a:lvl7pPr>
            <a:lvl8pPr rtl="0">
              <a:buNone/>
              <a:defRPr sz="3600"/>
            </a:lvl8pPr>
            <a:lvl9pPr rtl="0">
              <a:buNone/>
              <a:defRPr sz="3600"/>
            </a:lvl9pPr>
          </a:lstStyle>
          <a:p>
            <a:endParaRPr/>
          </a:p>
        </p:txBody>
      </p:sp>
      <p:sp>
        <p:nvSpPr>
          <p:cNvPr id="182" name="Shape 182"/>
          <p:cNvSpPr txBox="1">
            <a:spLocks noGrp="1"/>
          </p:cNvSpPr>
          <p:nvPr>
            <p:ph type="body" idx="1"/>
            <p:custDataLst>
              <p:tags r:id="rId2"/>
            </p:custDataLst>
          </p:nvPr>
        </p:nvSpPr>
        <p:spPr>
          <a:xfrm>
            <a:off x="457200" y="1600200"/>
            <a:ext cx="8229600" cy="4840199"/>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a:solidFill>
                  <a:schemeClr val="lt1"/>
                </a:solidFill>
              </a:defRPr>
            </a:lvl1pPr>
            <a:lvl2pPr marL="742950" indent="-285750" algn="l" rtl="0">
              <a:spcBef>
                <a:spcPts val="560"/>
              </a:spcBef>
              <a:buClr>
                <a:schemeClr val="lt1"/>
              </a:buClr>
              <a:buSzPct val="100000"/>
              <a:buFont typeface="Courier New"/>
              <a:buChar char="o"/>
              <a:defRPr sz="2800">
                <a:solidFill>
                  <a:schemeClr val="lt1"/>
                </a:solidFill>
              </a:defRPr>
            </a:lvl2pPr>
            <a:lvl3pPr marL="1143000" indent="-228600" algn="l" rtl="0">
              <a:spcBef>
                <a:spcPts val="480"/>
              </a:spcBef>
              <a:buClr>
                <a:schemeClr val="lt1"/>
              </a:buClr>
              <a:buSzPct val="100000"/>
              <a:buFont typeface="Wingdings"/>
              <a:buChar char="§"/>
              <a:defRPr sz="2400">
                <a:solidFill>
                  <a:schemeClr val="lt1"/>
                </a:solidFill>
              </a:defRPr>
            </a:lvl3pPr>
            <a:lvl4pPr marL="1600200" indent="-228600" algn="l" rtl="0">
              <a:spcBef>
                <a:spcPts val="400"/>
              </a:spcBef>
              <a:buClr>
                <a:schemeClr val="lt1"/>
              </a:buClr>
              <a:buSzPct val="166666"/>
              <a:buFont typeface="Arial"/>
              <a:buChar char="•"/>
              <a:defRPr sz="2000">
                <a:solidFill>
                  <a:schemeClr val="lt1"/>
                </a:solidFill>
              </a:defRPr>
            </a:lvl4pPr>
            <a:lvl5pPr marL="2057400" indent="-228600" algn="l" rtl="0">
              <a:spcBef>
                <a:spcPts val="400"/>
              </a:spcBef>
              <a:buClr>
                <a:schemeClr val="lt1"/>
              </a:buClr>
              <a:buSzPct val="100000"/>
              <a:buFont typeface="Courier New"/>
              <a:buChar char="o"/>
              <a:defRPr sz="2000">
                <a:solidFill>
                  <a:schemeClr val="lt1"/>
                </a:solidFill>
              </a:defRPr>
            </a:lvl5pPr>
            <a:lvl6pPr marL="2514600" indent="-228600" algn="l" rtl="0">
              <a:spcBef>
                <a:spcPts val="400"/>
              </a:spcBef>
              <a:buClr>
                <a:schemeClr val="lt1"/>
              </a:buClr>
              <a:buSzPct val="100000"/>
              <a:buFont typeface="Wingdings"/>
              <a:buChar char="§"/>
              <a:defRPr sz="2000">
                <a:solidFill>
                  <a:schemeClr val="lt1"/>
                </a:solidFill>
              </a:defRPr>
            </a:lvl6pPr>
            <a:lvl7pPr marL="2971800" indent="-228600" algn="l" rtl="0">
              <a:spcBef>
                <a:spcPts val="400"/>
              </a:spcBef>
              <a:buClr>
                <a:schemeClr val="lt1"/>
              </a:buClr>
              <a:buSzPct val="166666"/>
              <a:buFont typeface="Arial"/>
              <a:buChar char="•"/>
              <a:defRPr sz="2000">
                <a:solidFill>
                  <a:schemeClr val="lt1"/>
                </a:solidFill>
              </a:defRPr>
            </a:lvl7pPr>
            <a:lvl8pPr marL="3429000" indent="-228600" algn="l" rtl="0">
              <a:spcBef>
                <a:spcPts val="400"/>
              </a:spcBef>
              <a:buClr>
                <a:schemeClr val="lt1"/>
              </a:buClr>
              <a:buSzPct val="100000"/>
              <a:buFont typeface="Courier New"/>
              <a:buChar char="o"/>
              <a:defRPr sz="2000" baseline="0">
                <a:solidFill>
                  <a:schemeClr val="lt1"/>
                </a:solidFill>
              </a:defRPr>
            </a:lvl8pPr>
            <a:lvl9pPr marL="3886200" indent="-228600" algn="l" rtl="0">
              <a:spcBef>
                <a:spcPts val="400"/>
              </a:spcBef>
              <a:buClr>
                <a:schemeClr val="lt1"/>
              </a:buClr>
              <a:buSzPct val="100000"/>
              <a:buFont typeface="Wingdings"/>
              <a:buChar char="§"/>
              <a:defRPr sz="2000" baseline="0">
                <a:solidFill>
                  <a:schemeClr val="lt1"/>
                </a:solidFill>
              </a:defRPr>
            </a:lvl9pPr>
          </a:lstStyle>
          <a:p>
            <a:endParaRPr/>
          </a:p>
        </p:txBody>
      </p:sp>
      <p:sp>
        <p:nvSpPr>
          <p:cNvPr id="183" name="Shape 183"/>
          <p:cNvSpPr/>
          <p:nvPr>
            <p:custDataLst>
              <p:tags r:id="rId3"/>
            </p:custDataLst>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84" name="Shape 184"/>
          <p:cNvSpPr/>
          <p:nvPr>
            <p:custDataLst>
              <p:tags r:id="rId4"/>
            </p:custDataLst>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85" name="Shape 185"/>
          <p:cNvSpPr/>
          <p:nvPr>
            <p:custDataLst>
              <p:tags r:id="rId5"/>
            </p:custDataLst>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186" name="Shape 186"/>
          <p:cNvSpPr/>
          <p:nvPr>
            <p:custDataLst>
              <p:tags r:id="rId6"/>
            </p:custDataLst>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87"/>
        <p:cNvGrpSpPr/>
        <p:nvPr/>
      </p:nvGrpSpPr>
      <p:grpSpPr>
        <a:xfrm>
          <a:off x="0" y="0"/>
          <a:ext cx="0" cy="0"/>
          <a:chOff x="0" y="0"/>
          <a:chExt cx="0" cy="0"/>
        </a:xfrm>
      </p:grpSpPr>
      <p:sp>
        <p:nvSpPr>
          <p:cNvPr id="188" name="Shape 188"/>
          <p:cNvSpPr txBox="1">
            <a:spLocks noGrp="1"/>
          </p:cNvSpPr>
          <p:nvPr>
            <p:ph type="title"/>
            <p:custDataLst>
              <p:tags r:id="rId1"/>
            </p:custDataLst>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189" name="Shape 189"/>
          <p:cNvSpPr txBox="1">
            <a:spLocks noGrp="1"/>
          </p:cNvSpPr>
          <p:nvPr>
            <p:ph type="body" idx="1"/>
            <p:custDataLst>
              <p:tags r:id="rId2"/>
            </p:custDataLst>
          </p:nvPr>
        </p:nvSpPr>
        <p:spPr>
          <a:xfrm>
            <a:off x="457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190" name="Shape 190"/>
          <p:cNvSpPr txBox="1">
            <a:spLocks noGrp="1"/>
          </p:cNvSpPr>
          <p:nvPr>
            <p:ph type="body" idx="2"/>
            <p:custDataLst>
              <p:tags r:id="rId3"/>
            </p:custDataLst>
          </p:nvPr>
        </p:nvSpPr>
        <p:spPr>
          <a:xfrm>
            <a:off x="4648200" y="160020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191" name="Shape 191"/>
          <p:cNvSpPr/>
          <p:nvPr>
            <p:custDataLst>
              <p:tags r:id="rId4"/>
            </p:custDataLst>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92" name="Shape 192"/>
          <p:cNvSpPr/>
          <p:nvPr>
            <p:custDataLst>
              <p:tags r:id="rId5"/>
            </p:custDataLst>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193" name="Shape 193"/>
          <p:cNvSpPr/>
          <p:nvPr>
            <p:custDataLst>
              <p:tags r:id="rId6"/>
            </p:custDataLst>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194" name="Shape 194"/>
          <p:cNvSpPr/>
          <p:nvPr>
            <p:custDataLst>
              <p:tags r:id="rId7"/>
            </p:custDataLst>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95"/>
        <p:cNvGrpSpPr/>
        <p:nvPr/>
      </p:nvGrpSpPr>
      <p:grpSpPr>
        <a:xfrm>
          <a:off x="0" y="0"/>
          <a:ext cx="0" cy="0"/>
          <a:chOff x="0" y="0"/>
          <a:chExt cx="0" cy="0"/>
        </a:xfrm>
      </p:grpSpPr>
      <p:sp>
        <p:nvSpPr>
          <p:cNvPr id="196" name="Shape 196"/>
          <p:cNvSpPr txBox="1">
            <a:spLocks noGrp="1"/>
          </p:cNvSpPr>
          <p:nvPr>
            <p:ph type="title"/>
            <p:custDataLst>
              <p:tags r:id="rId1"/>
            </p:custDataLst>
          </p:nvPr>
        </p:nvSpPr>
        <p:spPr>
          <a:xfrm>
            <a:off x="457200" y="274637"/>
            <a:ext cx="6879600" cy="1143000"/>
          </a:xfrm>
          <a:prstGeom prst="rect">
            <a:avLst/>
          </a:prstGeom>
          <a:noFill/>
          <a:ln>
            <a:noFill/>
          </a:ln>
        </p:spPr>
        <p:txBody>
          <a:bodyPr lIns="91425" tIns="91425" rIns="91425" bIns="91425" anchor="b" anchorCtr="0"/>
          <a:lstStyle>
            <a:lvl1pPr algn="l" rtl="0">
              <a:spcBef>
                <a:spcPts val="0"/>
              </a:spcBef>
              <a:buClr>
                <a:schemeClr val="lt1"/>
              </a:buClr>
              <a:buSzPct val="100000"/>
              <a:buNone/>
              <a:defRPr sz="3600">
                <a:solidFill>
                  <a:schemeClr val="lt1"/>
                </a:solidFill>
              </a:defRPr>
            </a:lvl1pPr>
            <a:lvl2pPr algn="l" rtl="0">
              <a:spcBef>
                <a:spcPts val="0"/>
              </a:spcBef>
              <a:buClr>
                <a:schemeClr val="lt1"/>
              </a:buClr>
              <a:buSzPct val="100000"/>
              <a:buNone/>
              <a:defRPr sz="3600">
                <a:solidFill>
                  <a:schemeClr val="lt1"/>
                </a:solidFill>
              </a:defRPr>
            </a:lvl2pPr>
            <a:lvl3pPr algn="l" rtl="0">
              <a:spcBef>
                <a:spcPts val="0"/>
              </a:spcBef>
              <a:buClr>
                <a:schemeClr val="lt1"/>
              </a:buClr>
              <a:buSzPct val="100000"/>
              <a:buNone/>
              <a:defRPr sz="3600">
                <a:solidFill>
                  <a:schemeClr val="lt1"/>
                </a:solidFill>
              </a:defRPr>
            </a:lvl3pPr>
            <a:lvl4pPr algn="l" rtl="0">
              <a:spcBef>
                <a:spcPts val="0"/>
              </a:spcBef>
              <a:buClr>
                <a:schemeClr val="lt1"/>
              </a:buClr>
              <a:buSzPct val="100000"/>
              <a:buNone/>
              <a:defRPr sz="3600">
                <a:solidFill>
                  <a:schemeClr val="lt1"/>
                </a:solidFill>
              </a:defRPr>
            </a:lvl4pPr>
            <a:lvl5pPr algn="l" rtl="0">
              <a:spcBef>
                <a:spcPts val="0"/>
              </a:spcBef>
              <a:buClr>
                <a:schemeClr val="lt1"/>
              </a:buClr>
              <a:buSzPct val="100000"/>
              <a:buNone/>
              <a:defRPr sz="3600">
                <a:solidFill>
                  <a:schemeClr val="lt1"/>
                </a:solidFill>
              </a:defRPr>
            </a:lvl5pPr>
            <a:lvl6pPr algn="l" rtl="0">
              <a:spcBef>
                <a:spcPts val="0"/>
              </a:spcBef>
              <a:buClr>
                <a:schemeClr val="lt1"/>
              </a:buClr>
              <a:buSzPct val="100000"/>
              <a:buNone/>
              <a:defRPr sz="3600">
                <a:solidFill>
                  <a:schemeClr val="lt1"/>
                </a:solidFill>
              </a:defRPr>
            </a:lvl6pPr>
            <a:lvl7pPr algn="l" rtl="0">
              <a:spcBef>
                <a:spcPts val="0"/>
              </a:spcBef>
              <a:buClr>
                <a:schemeClr val="lt1"/>
              </a:buClr>
              <a:buSzPct val="100000"/>
              <a:buNone/>
              <a:defRPr sz="3600">
                <a:solidFill>
                  <a:schemeClr val="lt1"/>
                </a:solidFill>
              </a:defRPr>
            </a:lvl7pPr>
            <a:lvl8pPr algn="l" rtl="0">
              <a:spcBef>
                <a:spcPts val="0"/>
              </a:spcBef>
              <a:buClr>
                <a:schemeClr val="lt1"/>
              </a:buClr>
              <a:buSzPct val="100000"/>
              <a:buNone/>
              <a:defRPr sz="3600">
                <a:solidFill>
                  <a:schemeClr val="lt1"/>
                </a:solidFill>
              </a:defRPr>
            </a:lvl8pPr>
            <a:lvl9pPr algn="l" rtl="0">
              <a:spcBef>
                <a:spcPts val="0"/>
              </a:spcBef>
              <a:buClr>
                <a:schemeClr val="lt1"/>
              </a:buClr>
              <a:buSzPct val="100000"/>
              <a:buNone/>
              <a:defRPr sz="3600">
                <a:solidFill>
                  <a:schemeClr val="lt1"/>
                </a:solidFill>
              </a:defRPr>
            </a:lvl9pPr>
          </a:lstStyle>
          <a:p>
            <a:endParaRPr/>
          </a:p>
        </p:txBody>
      </p:sp>
      <p:sp>
        <p:nvSpPr>
          <p:cNvPr id="197" name="Shape 197"/>
          <p:cNvSpPr/>
          <p:nvPr>
            <p:custDataLst>
              <p:tags r:id="rId2"/>
            </p:custDataLst>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198" name="Shape 198"/>
          <p:cNvSpPr/>
          <p:nvPr>
            <p:custDataLst>
              <p:tags r:id="rId3"/>
            </p:custDataLst>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199" name="Shape 199"/>
          <p:cNvSpPr/>
          <p:nvPr>
            <p:custDataLst>
              <p:tags r:id="rId4"/>
            </p:custDataLst>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200" name="Shape 200"/>
          <p:cNvSpPr/>
          <p:nvPr>
            <p:custDataLst>
              <p:tags r:id="rId5"/>
            </p:custDataLst>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01" name="Shape 201"/>
          <p:cNvSpPr/>
          <p:nvPr>
            <p:custDataLst>
              <p:tags r:id="rId6"/>
            </p:custDataLst>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202" name="Shape 202"/>
          <p:cNvSpPr/>
          <p:nvPr>
            <p:custDataLst>
              <p:tags r:id="rId7"/>
            </p:custDataLst>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203" name="Shape 203"/>
          <p:cNvSpPr/>
          <p:nvPr>
            <p:custDataLst>
              <p:tags r:id="rId8"/>
            </p:custDataLst>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204" name="Shape 204"/>
          <p:cNvSpPr/>
          <p:nvPr>
            <p:custDataLst>
              <p:tags r:id="rId9"/>
            </p:custDataLst>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05"/>
        <p:cNvGrpSpPr/>
        <p:nvPr/>
      </p:nvGrpSpPr>
      <p:grpSpPr>
        <a:xfrm>
          <a:off x="0" y="0"/>
          <a:ext cx="0" cy="0"/>
          <a:chOff x="0" y="0"/>
          <a:chExt cx="0" cy="0"/>
        </a:xfrm>
      </p:grpSpPr>
      <p:sp>
        <p:nvSpPr>
          <p:cNvPr id="206" name="Shape 206"/>
          <p:cNvSpPr txBox="1">
            <a:spLocks noGrp="1"/>
          </p:cNvSpPr>
          <p:nvPr>
            <p:ph type="body" idx="1"/>
            <p:custDataLst>
              <p:tags r:id="rId1"/>
            </p:custDataLst>
          </p:nvPr>
        </p:nvSpPr>
        <p:spPr>
          <a:xfrm>
            <a:off x="1574800" y="4427537"/>
            <a:ext cx="5486399" cy="684300"/>
          </a:xfrm>
          <a:prstGeom prst="rect">
            <a:avLst/>
          </a:prstGeom>
          <a:noFill/>
          <a:ln>
            <a:noFill/>
          </a:ln>
        </p:spPr>
        <p:txBody>
          <a:bodyPr lIns="91425" tIns="91425" rIns="91425" bIns="91425" anchor="t" anchorCtr="0"/>
          <a:lstStyle>
            <a:lvl1pPr marL="0" indent="114300" algn="ctr" rtl="0">
              <a:buSzPct val="100000"/>
              <a:buNone/>
              <a:defRPr sz="1800"/>
            </a:lvl1pPr>
            <a:lvl2pPr marL="0" indent="114300" algn="ctr" rtl="0">
              <a:buSzPct val="100000"/>
              <a:buNone/>
              <a:defRPr sz="1800"/>
            </a:lvl2pPr>
            <a:lvl3pPr marL="0" indent="114300" algn="ctr" rtl="0">
              <a:buSzPct val="100000"/>
              <a:buNone/>
              <a:defRPr sz="1800"/>
            </a:lvl3pPr>
            <a:lvl4pPr marL="0" indent="114300" algn="ctr" rtl="0">
              <a:buSzPct val="100000"/>
              <a:buNone/>
              <a:defRPr sz="1800"/>
            </a:lvl4pPr>
            <a:lvl5pPr marL="0" indent="114300" algn="ctr" rtl="0">
              <a:buSzPct val="100000"/>
              <a:buNone/>
              <a:defRPr sz="1800"/>
            </a:lvl5pPr>
            <a:lvl6pPr marL="0" indent="114300" algn="ctr" rtl="0">
              <a:buSzPct val="100000"/>
              <a:buNone/>
              <a:defRPr sz="1800"/>
            </a:lvl6pPr>
            <a:lvl7pPr marL="0" indent="114300" algn="ctr" rtl="0">
              <a:buSzPct val="100000"/>
              <a:buNone/>
              <a:defRPr sz="1800"/>
            </a:lvl7pPr>
            <a:lvl8pPr marL="0" indent="114300" algn="ctr" rtl="0">
              <a:buSzPct val="100000"/>
              <a:buNone/>
              <a:defRPr sz="1800"/>
            </a:lvl8pPr>
            <a:lvl9pPr marL="0" indent="114300" algn="ctr" rtl="0">
              <a:buSzPct val="100000"/>
              <a:buNone/>
              <a:defRPr sz="1800"/>
            </a:lvl9pPr>
          </a:lstStyle>
          <a:p>
            <a:endParaRPr/>
          </a:p>
        </p:txBody>
      </p:sp>
      <p:sp>
        <p:nvSpPr>
          <p:cNvPr id="207" name="Shape 207"/>
          <p:cNvSpPr/>
          <p:nvPr>
            <p:custDataLst>
              <p:tags r:id="rId2"/>
            </p:custDataLst>
          </p:nvPr>
        </p:nvSpPr>
        <p:spPr>
          <a:xfrm>
            <a:off x="3175" y="3486150"/>
            <a:ext cx="635000" cy="815975"/>
          </a:xfrm>
          <a:custGeom>
            <a:avLst/>
            <a:gdLst/>
            <a:ahLst/>
            <a:cxnLst/>
            <a:rect l="0" t="0" r="0" b="0"/>
            <a:pathLst>
              <a:path w="400" h="514" extrusionOk="0">
                <a:moveTo>
                  <a:pt x="2" y="0"/>
                </a:moveTo>
                <a:lnTo>
                  <a:pt x="0" y="0"/>
                </a:lnTo>
                <a:lnTo>
                  <a:pt x="0" y="514"/>
                </a:lnTo>
                <a:lnTo>
                  <a:pt x="400" y="514"/>
                </a:lnTo>
                <a:lnTo>
                  <a:pt x="2" y="0"/>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08" name="Shape 208"/>
          <p:cNvSpPr/>
          <p:nvPr>
            <p:custDataLst>
              <p:tags r:id="rId3"/>
            </p:custDataLst>
          </p:nvPr>
        </p:nvSpPr>
        <p:spPr>
          <a:xfrm>
            <a:off x="3175" y="4302125"/>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209" name="Shape 209"/>
          <p:cNvSpPr/>
          <p:nvPr>
            <p:custDataLst>
              <p:tags r:id="rId4"/>
            </p:custDataLst>
          </p:nvPr>
        </p:nvSpPr>
        <p:spPr>
          <a:xfrm>
            <a:off x="152400" y="6045200"/>
            <a:ext cx="1317625" cy="812800"/>
          </a:xfrm>
          <a:custGeom>
            <a:avLst/>
            <a:gdLst/>
            <a:ahLst/>
            <a:cxnLst/>
            <a:rect l="0" t="0" r="0" b="0"/>
            <a:pathLst>
              <a:path w="830" h="512" extrusionOk="0">
                <a:moveTo>
                  <a:pt x="398" y="0"/>
                </a:moveTo>
                <a:lnTo>
                  <a:pt x="0" y="512"/>
                </a:lnTo>
                <a:lnTo>
                  <a:pt x="432" y="512"/>
                </a:lnTo>
                <a:lnTo>
                  <a:pt x="830" y="0"/>
                </a:lnTo>
                <a:lnTo>
                  <a:pt x="398" y="0"/>
                </a:lnTo>
                <a:close/>
              </a:path>
            </a:pathLst>
          </a:custGeom>
          <a:gradFill>
            <a:gsLst>
              <a:gs pos="0">
                <a:srgbClr val="CD118C"/>
              </a:gs>
              <a:gs pos="54000">
                <a:srgbClr val="CD118C"/>
              </a:gs>
              <a:gs pos="98000">
                <a:srgbClr val="F074AC"/>
              </a:gs>
              <a:gs pos="100000">
                <a:srgbClr val="EB008B"/>
              </a:gs>
            </a:gsLst>
            <a:lin ang="8100000" scaled="0"/>
          </a:gradFill>
          <a:ln>
            <a:noFill/>
          </a:ln>
        </p:spPr>
        <p:txBody>
          <a:bodyPr lIns="91425" tIns="45700" rIns="91425" bIns="45700" anchor="t" anchorCtr="0">
            <a:spAutoFit/>
          </a:bodyPr>
          <a:lstStyle/>
          <a:p>
            <a:endParaRPr/>
          </a:p>
        </p:txBody>
      </p:sp>
      <p:sp>
        <p:nvSpPr>
          <p:cNvPr id="210" name="Shape 210"/>
          <p:cNvSpPr/>
          <p:nvPr>
            <p:custDataLst>
              <p:tags r:id="rId5"/>
            </p:custDataLst>
          </p:nvPr>
        </p:nvSpPr>
        <p:spPr>
          <a:xfrm>
            <a:off x="152400" y="5232400"/>
            <a:ext cx="1317625" cy="812800"/>
          </a:xfrm>
          <a:custGeom>
            <a:avLst/>
            <a:gdLst/>
            <a:ahLst/>
            <a:cxnLst/>
            <a:rect l="0" t="0" r="0" b="0"/>
            <a:pathLst>
              <a:path w="830" h="512" extrusionOk="0">
                <a:moveTo>
                  <a:pt x="398" y="512"/>
                </a:moveTo>
                <a:lnTo>
                  <a:pt x="830" y="512"/>
                </a:lnTo>
                <a:lnTo>
                  <a:pt x="432" y="0"/>
                </a:lnTo>
                <a:lnTo>
                  <a:pt x="0" y="0"/>
                </a:lnTo>
                <a:lnTo>
                  <a:pt x="398" y="512"/>
                </a:lnTo>
                <a:close/>
              </a:path>
            </a:pathLst>
          </a:custGeom>
          <a:gradFill>
            <a:gsLst>
              <a:gs pos="0">
                <a:srgbClr val="FFD700"/>
              </a:gs>
              <a:gs pos="54000">
                <a:srgbClr val="FFD700"/>
              </a:gs>
              <a:gs pos="98000">
                <a:srgbClr val="FFF7A9"/>
              </a:gs>
              <a:gs pos="100000">
                <a:srgbClr val="FFF100"/>
              </a:gs>
            </a:gsLst>
            <a:lin ang="13499999" scaled="0"/>
          </a:gradFill>
          <a:ln>
            <a:noFill/>
          </a:ln>
        </p:spPr>
        <p:txBody>
          <a:bodyPr lIns="91425" tIns="45700" rIns="91425" bIns="45700" anchor="t" anchorCtr="0">
            <a:spAutoFit/>
          </a:bodyPr>
          <a:lstStyle/>
          <a:p>
            <a:endParaRPr/>
          </a:p>
        </p:txBody>
      </p:sp>
      <p:sp>
        <p:nvSpPr>
          <p:cNvPr id="211" name="Shape 211"/>
          <p:cNvSpPr/>
          <p:nvPr>
            <p:custDataLst>
              <p:tags r:id="rId6"/>
            </p:custDataLst>
          </p:nvPr>
        </p:nvSpPr>
        <p:spPr>
          <a:xfrm>
            <a:off x="7415211" y="0"/>
            <a:ext cx="1555750" cy="816301"/>
          </a:xfrm>
          <a:custGeom>
            <a:avLst/>
            <a:gdLst/>
            <a:ahLst/>
            <a:cxnLst/>
            <a:rect l="0" t="0" r="0" b="0"/>
            <a:pathLst>
              <a:path w="980" h="607" extrusionOk="0">
                <a:moveTo>
                  <a:pt x="510" y="607"/>
                </a:moveTo>
                <a:lnTo>
                  <a:pt x="980" y="0"/>
                </a:lnTo>
                <a:lnTo>
                  <a:pt x="470" y="0"/>
                </a:lnTo>
                <a:lnTo>
                  <a:pt x="0" y="607"/>
                </a:lnTo>
                <a:lnTo>
                  <a:pt x="510" y="607"/>
                </a:lnTo>
                <a:lnTo>
                  <a:pt x="510" y="607"/>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212" name="Shape 212"/>
          <p:cNvSpPr/>
          <p:nvPr>
            <p:custDataLst>
              <p:tags r:id="rId7"/>
            </p:custDataLst>
          </p:nvPr>
        </p:nvSpPr>
        <p:spPr>
          <a:xfrm>
            <a:off x="8397875" y="1746911"/>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CD118C"/>
              </a:gs>
              <a:gs pos="54000">
                <a:srgbClr val="CD118C"/>
              </a:gs>
              <a:gs pos="98000">
                <a:srgbClr val="F074AC"/>
              </a:gs>
              <a:gs pos="100000">
                <a:srgbClr val="EB008B"/>
              </a:gs>
            </a:gsLst>
            <a:lin ang="18899999" scaled="0"/>
          </a:gradFill>
          <a:ln>
            <a:noFill/>
          </a:ln>
        </p:spPr>
        <p:txBody>
          <a:bodyPr lIns="91425" tIns="45700" rIns="91425" bIns="45700" anchor="t" anchorCtr="0">
            <a:spAutoFit/>
          </a:bodyPr>
          <a:lstStyle/>
          <a:p>
            <a:endParaRPr/>
          </a:p>
        </p:txBody>
      </p:sp>
      <p:sp>
        <p:nvSpPr>
          <p:cNvPr id="213" name="Shape 213"/>
          <p:cNvSpPr/>
          <p:nvPr>
            <p:custDataLst>
              <p:tags r:id="rId8"/>
            </p:custDataLst>
          </p:nvPr>
        </p:nvSpPr>
        <p:spPr>
          <a:xfrm>
            <a:off x="8397875" y="2560524"/>
            <a:ext cx="746125" cy="813611"/>
          </a:xfrm>
          <a:custGeom>
            <a:avLst/>
            <a:gdLst/>
            <a:ahLst/>
            <a:cxnLst/>
            <a:rect l="0" t="0" r="0" b="0"/>
            <a:pathLst>
              <a:path w="470" h="605" extrusionOk="0">
                <a:moveTo>
                  <a:pt x="0" y="0"/>
                </a:moveTo>
                <a:lnTo>
                  <a:pt x="470" y="605"/>
                </a:lnTo>
                <a:lnTo>
                  <a:pt x="470" y="0"/>
                </a:lnTo>
                <a:lnTo>
                  <a:pt x="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
        <p:nvSpPr>
          <p:cNvPr id="214" name="Shape 214"/>
          <p:cNvSpPr/>
          <p:nvPr>
            <p:custDataLst>
              <p:tags r:id="rId9"/>
            </p:custDataLst>
          </p:nvPr>
        </p:nvSpPr>
        <p:spPr>
          <a:xfrm>
            <a:off x="7415211" y="816300"/>
            <a:ext cx="1555750" cy="813611"/>
          </a:xfrm>
          <a:custGeom>
            <a:avLst/>
            <a:gdLst/>
            <a:ahLst/>
            <a:cxnLst/>
            <a:rect l="0" t="0" r="0" b="0"/>
            <a:pathLst>
              <a:path w="980" h="605" extrusionOk="0">
                <a:moveTo>
                  <a:pt x="510" y="0"/>
                </a:moveTo>
                <a:lnTo>
                  <a:pt x="980" y="605"/>
                </a:lnTo>
                <a:lnTo>
                  <a:pt x="470" y="605"/>
                </a:lnTo>
                <a:lnTo>
                  <a:pt x="0" y="0"/>
                </a:lnTo>
                <a:lnTo>
                  <a:pt x="510" y="0"/>
                </a:lnTo>
                <a:lnTo>
                  <a:pt x="510" y="0"/>
                </a:lnTo>
                <a:close/>
              </a:path>
            </a:pathLst>
          </a:custGeom>
          <a:gradFill>
            <a:gsLst>
              <a:gs pos="0">
                <a:srgbClr val="FFD700"/>
              </a:gs>
              <a:gs pos="54000">
                <a:srgbClr val="FFD700"/>
              </a:gs>
              <a:gs pos="98000">
                <a:srgbClr val="FFF7A9"/>
              </a:gs>
              <a:gs pos="100000">
                <a:srgbClr val="FFF100"/>
              </a:gs>
            </a:gsLst>
            <a:lin ang="2700000" scaled="0"/>
          </a:gradFill>
          <a:ln>
            <a:noFill/>
          </a:ln>
        </p:spPr>
        <p:txBody>
          <a:bodyPr lIns="91425" tIns="45700" rIns="91425" bIns="45700" anchor="t" anchorCtr="0">
            <a:spAutoFit/>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5"/>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custDataLst>
              <p:tags r:id="rId2"/>
            </p:custDataLst>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9BD11656-8049-497F-B2B7-38A4A40257C3}" type="slidenum">
              <a:rPr lang="en-MY"/>
              <a:pPr/>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96" name="Shape 9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18834082-9414-4A7F-B85C-8D69AF0C529E}" type="slidenum">
              <a:rPr lang="en-MY"/>
              <a:pPr/>
              <a:t>‹#›</a:t>
            </a:fld>
            <a:endParaRPr lang="en-MY"/>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0AB0961D-762B-40F7-80CE-DEABAB1B30A2}" type="slidenum">
              <a:rPr lang="en-MY"/>
              <a:pPr/>
              <a:t>‹#›</a:t>
            </a:fld>
            <a:endParaRPr lang="en-MY"/>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sz="half" idx="1"/>
            <p:custDataLst>
              <p:tags r:id="rId2"/>
            </p:custDataLst>
          </p:nvPr>
        </p:nvSpPr>
        <p:spPr>
          <a:xfrm>
            <a:off x="3733800" y="4419600"/>
            <a:ext cx="2628900" cy="45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custDataLst>
              <p:tags r:id="rId3"/>
            </p:custDataLst>
          </p:nvPr>
        </p:nvSpPr>
        <p:spPr>
          <a:xfrm>
            <a:off x="6515100" y="4419600"/>
            <a:ext cx="2628900" cy="45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E99878A4-DBD1-48EA-9FD4-30C634328411}" type="slidenum">
              <a:rPr lang="en-MY"/>
              <a:pPr/>
              <a:t>‹#›</a:t>
            </a:fld>
            <a:endParaRPr lang="en-MY"/>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custDataLst>
              <p:tags r:id="rId4"/>
            </p:custDataLst>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custDataLst>
              <p:tags r:id="rId6"/>
            </p:custDataLst>
          </p:nvPr>
        </p:nvSpPr>
        <p:spPr/>
        <p:txBody>
          <a:bodyPr/>
          <a:lstStyle>
            <a:lvl1pPr>
              <a:defRPr/>
            </a:lvl1pPr>
          </a:lstStyle>
          <a:p>
            <a:endParaRPr lang="en-MY"/>
          </a:p>
        </p:txBody>
      </p:sp>
      <p:sp>
        <p:nvSpPr>
          <p:cNvPr id="8" name="Footer Placeholder 7"/>
          <p:cNvSpPr>
            <a:spLocks noGrp="1"/>
          </p:cNvSpPr>
          <p:nvPr>
            <p:ph type="ftr" sz="quarter" idx="11"/>
            <p:custDataLst>
              <p:tags r:id="rId7"/>
            </p:custDataLst>
          </p:nvPr>
        </p:nvSpPr>
        <p:spPr/>
        <p:txBody>
          <a:bodyPr/>
          <a:lstStyle>
            <a:lvl1pPr>
              <a:defRPr/>
            </a:lvl1pPr>
          </a:lstStyle>
          <a:p>
            <a:endParaRPr lang="en-MY"/>
          </a:p>
        </p:txBody>
      </p:sp>
      <p:sp>
        <p:nvSpPr>
          <p:cNvPr id="9" name="Slide Number Placeholder 8"/>
          <p:cNvSpPr>
            <a:spLocks noGrp="1"/>
          </p:cNvSpPr>
          <p:nvPr>
            <p:ph type="sldNum" sz="quarter" idx="12"/>
            <p:custDataLst>
              <p:tags r:id="rId8"/>
            </p:custDataLst>
          </p:nvPr>
        </p:nvSpPr>
        <p:spPr/>
        <p:txBody>
          <a:bodyPr/>
          <a:lstStyle>
            <a:lvl1pPr>
              <a:defRPr/>
            </a:lvl1pPr>
          </a:lstStyle>
          <a:p>
            <a:fld id="{8249309A-89BC-46CF-8148-E500140640D7}" type="slidenum">
              <a:rPr lang="en-MY"/>
              <a:pPr/>
              <a:t>‹#›</a:t>
            </a:fld>
            <a:endParaRPr lang="en-MY"/>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Date Placeholder 2"/>
          <p:cNvSpPr>
            <a:spLocks noGrp="1"/>
          </p:cNvSpPr>
          <p:nvPr>
            <p:ph type="dt" sz="half" idx="10"/>
            <p:custDataLst>
              <p:tags r:id="rId2"/>
            </p:custDataLst>
          </p:nvPr>
        </p:nvSpPr>
        <p:spPr/>
        <p:txBody>
          <a:bodyPr/>
          <a:lstStyle>
            <a:lvl1pPr>
              <a:defRPr/>
            </a:lvl1pPr>
          </a:lstStyle>
          <a:p>
            <a:endParaRPr lang="en-MY"/>
          </a:p>
        </p:txBody>
      </p:sp>
      <p:sp>
        <p:nvSpPr>
          <p:cNvPr id="4" name="Footer Placeholder 3"/>
          <p:cNvSpPr>
            <a:spLocks noGrp="1"/>
          </p:cNvSpPr>
          <p:nvPr>
            <p:ph type="ftr" sz="quarter" idx="11"/>
            <p:custDataLst>
              <p:tags r:id="rId3"/>
            </p:custDataLst>
          </p:nvPr>
        </p:nvSpPr>
        <p:spPr/>
        <p:txBody>
          <a:bodyPr/>
          <a:lstStyle>
            <a:lvl1pPr>
              <a:defRPr/>
            </a:lvl1pPr>
          </a:lstStyle>
          <a:p>
            <a:endParaRPr lang="en-MY"/>
          </a:p>
        </p:txBody>
      </p:sp>
      <p:sp>
        <p:nvSpPr>
          <p:cNvPr id="5" name="Slide Number Placeholder 4"/>
          <p:cNvSpPr>
            <a:spLocks noGrp="1"/>
          </p:cNvSpPr>
          <p:nvPr>
            <p:ph type="sldNum" sz="quarter" idx="12"/>
            <p:custDataLst>
              <p:tags r:id="rId4"/>
            </p:custDataLst>
          </p:nvPr>
        </p:nvSpPr>
        <p:spPr/>
        <p:txBody>
          <a:bodyPr/>
          <a:lstStyle>
            <a:lvl1pPr>
              <a:defRPr/>
            </a:lvl1pPr>
          </a:lstStyle>
          <a:p>
            <a:fld id="{4D99D1DC-A4B3-4B63-86F9-59F4545573A5}" type="slidenum">
              <a:rPr lang="en-MY"/>
              <a:pPr/>
              <a:t>‹#›</a:t>
            </a:fld>
            <a:endParaRPr lang="en-MY"/>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lvl1pPr>
              <a:defRPr/>
            </a:lvl1pPr>
          </a:lstStyle>
          <a:p>
            <a:endParaRPr lang="en-MY"/>
          </a:p>
        </p:txBody>
      </p:sp>
      <p:sp>
        <p:nvSpPr>
          <p:cNvPr id="3" name="Footer Placeholder 2"/>
          <p:cNvSpPr>
            <a:spLocks noGrp="1"/>
          </p:cNvSpPr>
          <p:nvPr>
            <p:ph type="ftr" sz="quarter" idx="11"/>
            <p:custDataLst>
              <p:tags r:id="rId2"/>
            </p:custDataLst>
          </p:nvPr>
        </p:nvSpPr>
        <p:spPr/>
        <p:txBody>
          <a:bodyPr/>
          <a:lstStyle>
            <a:lvl1pPr>
              <a:defRPr/>
            </a:lvl1pPr>
          </a:lstStyle>
          <a:p>
            <a:endParaRPr lang="en-MY"/>
          </a:p>
        </p:txBody>
      </p:sp>
      <p:sp>
        <p:nvSpPr>
          <p:cNvPr id="4" name="Slide Number Placeholder 3"/>
          <p:cNvSpPr>
            <a:spLocks noGrp="1"/>
          </p:cNvSpPr>
          <p:nvPr>
            <p:ph type="sldNum" sz="quarter" idx="12"/>
            <p:custDataLst>
              <p:tags r:id="rId3"/>
            </p:custDataLst>
          </p:nvPr>
        </p:nvSpPr>
        <p:spPr/>
        <p:txBody>
          <a:bodyPr/>
          <a:lstStyle>
            <a:lvl1pPr>
              <a:defRPr/>
            </a:lvl1pPr>
          </a:lstStyle>
          <a:p>
            <a:fld id="{B6519E95-0AFA-493E-AFAA-2DA99AF0217E}" type="slidenum">
              <a:rPr lang="en-MY"/>
              <a:pPr/>
              <a:t>‹#›</a:t>
            </a:fld>
            <a:endParaRPr lang="en-MY"/>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custDataLst>
              <p:tags r:id="rId2"/>
            </p:custDataLst>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custDataLst>
              <p:tags r:id="rId3"/>
            </p:custDataLst>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A4B1EFA6-96DC-45C1-A08A-FB37A75AC097}" type="slidenum">
              <a:rPr lang="en-MY"/>
              <a:pPr/>
              <a:t>‹#›</a:t>
            </a:fld>
            <a:endParaRPr lang="en-MY"/>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custDataLst>
              <p:tags r:id="rId2"/>
            </p:custDataLst>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custDataLst>
              <p:tags r:id="rId3"/>
            </p:custDataLst>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30F59F78-F210-487F-A7C6-26C7F43E19F9}" type="slidenum">
              <a:rPr lang="en-MY"/>
              <a:pPr/>
              <a:t>‹#›</a:t>
            </a:fld>
            <a:endParaRPr lang="en-MY"/>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A702081B-DDF6-4858-8FBD-A2815CDEAFF3}" type="slidenum">
              <a:rPr lang="en-MY"/>
              <a:pPr/>
              <a:t>‹#›</a:t>
            </a:fld>
            <a:endParaRPr lang="en-MY"/>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7791450" y="2667000"/>
            <a:ext cx="1352550" cy="2209800"/>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a:xfrm>
            <a:off x="3733800" y="2667000"/>
            <a:ext cx="3905250" cy="220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4F6860B9-8132-4839-A48B-F98071283C38}" type="slidenum">
              <a:rPr lang="en-MY"/>
              <a:pPr/>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99" name="Shape 99"/>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00" name="Shape 100"/>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65"/>
        <p:cNvGrpSpPr/>
        <p:nvPr/>
      </p:nvGrpSpPr>
      <p:grpSpPr>
        <a:xfrm>
          <a:off x="0" y="0"/>
          <a:ext cx="0" cy="0"/>
          <a:chOff x="0" y="0"/>
          <a:chExt cx="0" cy="0"/>
        </a:xfrm>
      </p:grpSpPr>
      <p:sp>
        <p:nvSpPr>
          <p:cNvPr id="69" name="Shape 69"/>
          <p:cNvSpPr txBox="1">
            <a:spLocks noGrp="1"/>
          </p:cNvSpPr>
          <p:nvPr>
            <p:ph type="title"/>
            <p:custDataLst>
              <p:tags r:id="rId1"/>
            </p:custDataLst>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
        <p:nvSpPr>
          <p:cNvPr id="70" name="Shape 70"/>
          <p:cNvSpPr txBox="1">
            <a:spLocks noGrp="1"/>
          </p:cNvSpPr>
          <p:nvPr>
            <p:ph type="body" idx="1"/>
            <p:custDataLst>
              <p:tags r:id="rId2"/>
            </p:custDataLst>
          </p:nvPr>
        </p:nvSpPr>
        <p:spPr>
          <a:xfrm>
            <a:off x="457200" y="1704688"/>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a:solidFill>
                  <a:schemeClr val="dk2"/>
                </a:solidFill>
              </a:defRPr>
            </a:lvl1pPr>
            <a:lvl2pPr marL="742950" indent="-285750" algn="l" rtl="0">
              <a:spcBef>
                <a:spcPts val="360"/>
              </a:spcBef>
              <a:buClr>
                <a:schemeClr val="dk2"/>
              </a:buClr>
              <a:buSzPct val="100000"/>
              <a:buFont typeface="Courier New"/>
              <a:buChar char="o"/>
              <a:defRPr sz="1800">
                <a:solidFill>
                  <a:schemeClr val="dk2"/>
                </a:solidFill>
              </a:defRPr>
            </a:lvl2pPr>
            <a:lvl3pPr marL="1143000" indent="-228600" algn="l" rtl="0">
              <a:spcBef>
                <a:spcPts val="360"/>
              </a:spcBef>
              <a:buClr>
                <a:schemeClr val="dk2"/>
              </a:buClr>
              <a:buSzPct val="100000"/>
              <a:buFont typeface="Wingdings"/>
              <a:buChar char="§"/>
              <a:defRPr sz="1800">
                <a:solidFill>
                  <a:schemeClr val="dk2"/>
                </a:solidFill>
              </a:defRPr>
            </a:lvl3pPr>
            <a:lvl4pPr marL="1600200" indent="-228600" algn="l" rtl="0">
              <a:spcBef>
                <a:spcPts val="360"/>
              </a:spcBef>
              <a:buClr>
                <a:schemeClr val="dk2"/>
              </a:buClr>
              <a:buSzPct val="166666"/>
              <a:buFont typeface="Arial"/>
              <a:buChar char="•"/>
              <a:defRPr sz="1800">
                <a:solidFill>
                  <a:schemeClr val="dk2"/>
                </a:solidFill>
              </a:defRPr>
            </a:lvl4pPr>
            <a:lvl5pPr marL="2057400" indent="-228600" algn="l" rtl="0">
              <a:spcBef>
                <a:spcPts val="360"/>
              </a:spcBef>
              <a:buClr>
                <a:schemeClr val="dk2"/>
              </a:buClr>
              <a:buSzPct val="100000"/>
              <a:buFont typeface="Courier New"/>
              <a:buChar char="o"/>
              <a:defRPr sz="1800">
                <a:solidFill>
                  <a:schemeClr val="dk2"/>
                </a:solidFill>
              </a:defRPr>
            </a:lvl5pPr>
            <a:lvl6pPr marL="2514600" indent="-228600" algn="l" rtl="0">
              <a:spcBef>
                <a:spcPts val="360"/>
              </a:spcBef>
              <a:buClr>
                <a:schemeClr val="dk2"/>
              </a:buClr>
              <a:buSzPct val="100000"/>
              <a:buFont typeface="Wingdings"/>
              <a:buChar char="§"/>
              <a:defRPr sz="1800">
                <a:solidFill>
                  <a:schemeClr val="dk2"/>
                </a:solidFill>
              </a:defRPr>
            </a:lvl6pPr>
            <a:lvl7pPr marL="2971800" indent="-228600" algn="l" rtl="0">
              <a:spcBef>
                <a:spcPts val="360"/>
              </a:spcBef>
              <a:buClr>
                <a:schemeClr val="dk2"/>
              </a:buClr>
              <a:buSzPct val="166666"/>
              <a:buFont typeface="Arial"/>
              <a:buChar char="•"/>
              <a:defRPr sz="1800">
                <a:solidFill>
                  <a:schemeClr val="dk2"/>
                </a:solidFill>
              </a:defRPr>
            </a:lvl7pPr>
            <a:lvl8pPr marL="3429000" indent="-228600" algn="l" rtl="0">
              <a:spcBef>
                <a:spcPts val="360"/>
              </a:spcBef>
              <a:buClr>
                <a:schemeClr val="dk2"/>
              </a:buClr>
              <a:buSzPct val="100000"/>
              <a:buFont typeface="Courier New"/>
              <a:buChar char="o"/>
              <a:defRPr sz="1800" baseline="0">
                <a:solidFill>
                  <a:schemeClr val="dk2"/>
                </a:solidFill>
              </a:defRPr>
            </a:lvl8pPr>
            <a:lvl9pPr marL="3886200" indent="-228600"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custDataLst>
              <p:tags r:id="rId2"/>
            </p:custDataLst>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1D4B04EF-324F-4A9A-9050-8A922EFDEE4D}" type="slidenum">
              <a:rPr lang="en-MY"/>
              <a:pPr/>
              <a:t>‹#›</a:t>
            </a:fld>
            <a:endParaRPr lang="en-MY"/>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4B183839-8384-4145-A9FC-3842044CD31F}" type="slidenum">
              <a:rPr lang="en-MY"/>
              <a:pPr/>
              <a:t>‹#›</a:t>
            </a:fld>
            <a:endParaRPr lang="en-MY"/>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9F7AD339-DCD5-4AD8-80A1-8D7F129E25DB}" type="slidenum">
              <a:rPr lang="en-MY"/>
              <a:pPr/>
              <a:t>‹#›</a:t>
            </a:fld>
            <a:endParaRPr lang="en-MY"/>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sz="half" idx="1"/>
            <p:custDataLst>
              <p:tags r:id="rId2"/>
            </p:custDataLst>
          </p:nvPr>
        </p:nvSpPr>
        <p:spPr>
          <a:xfrm>
            <a:off x="26670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custDataLst>
              <p:tags r:id="rId3"/>
            </p:custDataLst>
          </p:nvPr>
        </p:nvSpPr>
        <p:spPr>
          <a:xfrm>
            <a:off x="57531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BC73AB88-7EE1-41F5-8B11-CE5275E1729C}" type="slidenum">
              <a:rPr lang="en-MY"/>
              <a:pPr/>
              <a:t>‹#›</a:t>
            </a:fld>
            <a:endParaRPr lang="en-MY"/>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custDataLst>
              <p:tags r:id="rId4"/>
            </p:custDataLst>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custDataLst>
              <p:tags r:id="rId6"/>
            </p:custDataLst>
          </p:nvPr>
        </p:nvSpPr>
        <p:spPr/>
        <p:txBody>
          <a:bodyPr/>
          <a:lstStyle>
            <a:lvl1pPr>
              <a:defRPr/>
            </a:lvl1pPr>
          </a:lstStyle>
          <a:p>
            <a:endParaRPr lang="en-MY"/>
          </a:p>
        </p:txBody>
      </p:sp>
      <p:sp>
        <p:nvSpPr>
          <p:cNvPr id="8" name="Footer Placeholder 7"/>
          <p:cNvSpPr>
            <a:spLocks noGrp="1"/>
          </p:cNvSpPr>
          <p:nvPr>
            <p:ph type="ftr" sz="quarter" idx="11"/>
            <p:custDataLst>
              <p:tags r:id="rId7"/>
            </p:custDataLst>
          </p:nvPr>
        </p:nvSpPr>
        <p:spPr/>
        <p:txBody>
          <a:bodyPr/>
          <a:lstStyle>
            <a:lvl1pPr>
              <a:defRPr/>
            </a:lvl1pPr>
          </a:lstStyle>
          <a:p>
            <a:endParaRPr lang="en-MY"/>
          </a:p>
        </p:txBody>
      </p:sp>
      <p:sp>
        <p:nvSpPr>
          <p:cNvPr id="9" name="Slide Number Placeholder 8"/>
          <p:cNvSpPr>
            <a:spLocks noGrp="1"/>
          </p:cNvSpPr>
          <p:nvPr>
            <p:ph type="sldNum" sz="quarter" idx="12"/>
            <p:custDataLst>
              <p:tags r:id="rId8"/>
            </p:custDataLst>
          </p:nvPr>
        </p:nvSpPr>
        <p:spPr/>
        <p:txBody>
          <a:bodyPr/>
          <a:lstStyle>
            <a:lvl1pPr>
              <a:defRPr/>
            </a:lvl1pPr>
          </a:lstStyle>
          <a:p>
            <a:fld id="{C5111451-82AA-4468-93E6-2F4957C6618B}" type="slidenum">
              <a:rPr lang="en-MY"/>
              <a:pPr/>
              <a:t>‹#›</a:t>
            </a:fld>
            <a:endParaRPr lang="en-MY"/>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Date Placeholder 2"/>
          <p:cNvSpPr>
            <a:spLocks noGrp="1"/>
          </p:cNvSpPr>
          <p:nvPr>
            <p:ph type="dt" sz="half" idx="10"/>
            <p:custDataLst>
              <p:tags r:id="rId2"/>
            </p:custDataLst>
          </p:nvPr>
        </p:nvSpPr>
        <p:spPr/>
        <p:txBody>
          <a:bodyPr/>
          <a:lstStyle>
            <a:lvl1pPr>
              <a:defRPr/>
            </a:lvl1pPr>
          </a:lstStyle>
          <a:p>
            <a:endParaRPr lang="en-MY"/>
          </a:p>
        </p:txBody>
      </p:sp>
      <p:sp>
        <p:nvSpPr>
          <p:cNvPr id="4" name="Footer Placeholder 3"/>
          <p:cNvSpPr>
            <a:spLocks noGrp="1"/>
          </p:cNvSpPr>
          <p:nvPr>
            <p:ph type="ftr" sz="quarter" idx="11"/>
            <p:custDataLst>
              <p:tags r:id="rId3"/>
            </p:custDataLst>
          </p:nvPr>
        </p:nvSpPr>
        <p:spPr/>
        <p:txBody>
          <a:bodyPr/>
          <a:lstStyle>
            <a:lvl1pPr>
              <a:defRPr/>
            </a:lvl1pPr>
          </a:lstStyle>
          <a:p>
            <a:endParaRPr lang="en-MY"/>
          </a:p>
        </p:txBody>
      </p:sp>
      <p:sp>
        <p:nvSpPr>
          <p:cNvPr id="5" name="Slide Number Placeholder 4"/>
          <p:cNvSpPr>
            <a:spLocks noGrp="1"/>
          </p:cNvSpPr>
          <p:nvPr>
            <p:ph type="sldNum" sz="quarter" idx="12"/>
            <p:custDataLst>
              <p:tags r:id="rId4"/>
            </p:custDataLst>
          </p:nvPr>
        </p:nvSpPr>
        <p:spPr/>
        <p:txBody>
          <a:bodyPr/>
          <a:lstStyle>
            <a:lvl1pPr>
              <a:defRPr/>
            </a:lvl1pPr>
          </a:lstStyle>
          <a:p>
            <a:fld id="{EBE64BD3-C326-4EB6-A018-E37F668B84D3}" type="slidenum">
              <a:rPr lang="en-MY"/>
              <a:pPr/>
              <a:t>‹#›</a:t>
            </a:fld>
            <a:endParaRPr lang="en-MY"/>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lvl1pPr>
              <a:defRPr/>
            </a:lvl1pPr>
          </a:lstStyle>
          <a:p>
            <a:endParaRPr lang="en-MY"/>
          </a:p>
        </p:txBody>
      </p:sp>
      <p:sp>
        <p:nvSpPr>
          <p:cNvPr id="3" name="Footer Placeholder 2"/>
          <p:cNvSpPr>
            <a:spLocks noGrp="1"/>
          </p:cNvSpPr>
          <p:nvPr>
            <p:ph type="ftr" sz="quarter" idx="11"/>
            <p:custDataLst>
              <p:tags r:id="rId2"/>
            </p:custDataLst>
          </p:nvPr>
        </p:nvSpPr>
        <p:spPr/>
        <p:txBody>
          <a:bodyPr/>
          <a:lstStyle>
            <a:lvl1pPr>
              <a:defRPr/>
            </a:lvl1pPr>
          </a:lstStyle>
          <a:p>
            <a:endParaRPr lang="en-MY"/>
          </a:p>
        </p:txBody>
      </p:sp>
      <p:sp>
        <p:nvSpPr>
          <p:cNvPr id="4" name="Slide Number Placeholder 3"/>
          <p:cNvSpPr>
            <a:spLocks noGrp="1"/>
          </p:cNvSpPr>
          <p:nvPr>
            <p:ph type="sldNum" sz="quarter" idx="12"/>
            <p:custDataLst>
              <p:tags r:id="rId3"/>
            </p:custDataLst>
          </p:nvPr>
        </p:nvSpPr>
        <p:spPr/>
        <p:txBody>
          <a:bodyPr/>
          <a:lstStyle>
            <a:lvl1pPr>
              <a:defRPr/>
            </a:lvl1pPr>
          </a:lstStyle>
          <a:p>
            <a:fld id="{E27E2424-3155-47F7-810D-1AFD1E029089}" type="slidenum">
              <a:rPr lang="en-MY"/>
              <a:pPr/>
              <a:t>‹#›</a:t>
            </a:fld>
            <a:endParaRPr lang="en-MY"/>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custDataLst>
              <p:tags r:id="rId2"/>
            </p:custDataLst>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custDataLst>
              <p:tags r:id="rId3"/>
            </p:custDataLst>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117986D1-03B2-4974-8711-ACB7DEFD91BD}" type="slidenum">
              <a:rPr lang="en-MY"/>
              <a:pPr/>
              <a:t>‹#›</a:t>
            </a:fld>
            <a:endParaRPr lang="en-MY"/>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custDataLst>
              <p:tags r:id="rId2"/>
            </p:custDataLst>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custDataLst>
              <p:tags r:id="rId3"/>
            </p:custDataLst>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19F57348-D810-43DB-B405-796E1122ACDD}" type="slidenum">
              <a:rPr lang="en-MY"/>
              <a:pPr/>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982582F1-51A2-4F61-B4AF-45F520947717}" type="slidenum">
              <a:rPr lang="en-MY"/>
              <a:pPr/>
              <a:t>‹#›</a:t>
            </a:fld>
            <a:endParaRPr lang="en-MY"/>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7181850" y="609600"/>
            <a:ext cx="1504950" cy="5516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a:xfrm>
            <a:off x="2667000" y="609600"/>
            <a:ext cx="436245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82B916CD-A31D-4B51-B360-1FFFEDA0DCF5}" type="slidenum">
              <a:rPr lang="en-MY"/>
              <a:pPr/>
              <a:t>‹#›</a:t>
            </a:fld>
            <a:endParaRPr lang="en-MY"/>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custDataLst>
              <p:tags r:id="rId2"/>
            </p:custDataLst>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9175B0A2-5861-4C19-B6BD-80EAED9D1EB4}" type="slidenum">
              <a:rPr lang="en-MY"/>
              <a:pPr/>
              <a:t>‹#›</a:t>
            </a:fld>
            <a:endParaRPr lang="en-MY"/>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26E8E88D-B5CE-49F9-B2A2-2A0A96C42CA6}" type="slidenum">
              <a:rPr lang="en-MY"/>
              <a:pPr/>
              <a:t>‹#›</a:t>
            </a:fld>
            <a:endParaRPr lang="en-MY"/>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1987EA05-C65D-43E4-84B7-E34E1E0CCAEE}" type="slidenum">
              <a:rPr lang="en-MY"/>
              <a:pPr/>
              <a:t>‹#›</a:t>
            </a:fld>
            <a:endParaRPr lang="en-MY"/>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sz="half" idx="1"/>
            <p:custDataLst>
              <p:tags r:id="rId2"/>
            </p:custDataLst>
          </p:nvPr>
        </p:nvSpPr>
        <p:spPr>
          <a:xfrm>
            <a:off x="2209800" y="1600200"/>
            <a:ext cx="3162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custDataLst>
              <p:tags r:id="rId3"/>
            </p:custDataLst>
          </p:nvPr>
        </p:nvSpPr>
        <p:spPr>
          <a:xfrm>
            <a:off x="5524500" y="1600200"/>
            <a:ext cx="3162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D8A31BD0-0C34-4004-BAD4-D16F7F5C1942}" type="slidenum">
              <a:rPr lang="en-MY"/>
              <a:pPr/>
              <a:t>‹#›</a:t>
            </a:fld>
            <a:endParaRPr lang="en-MY"/>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custDataLst>
              <p:tags r:id="rId4"/>
            </p:custDataLst>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custDataLst>
              <p:tags r:id="rId6"/>
            </p:custDataLst>
          </p:nvPr>
        </p:nvSpPr>
        <p:spPr/>
        <p:txBody>
          <a:bodyPr/>
          <a:lstStyle>
            <a:lvl1pPr>
              <a:defRPr/>
            </a:lvl1pPr>
          </a:lstStyle>
          <a:p>
            <a:endParaRPr lang="en-MY"/>
          </a:p>
        </p:txBody>
      </p:sp>
      <p:sp>
        <p:nvSpPr>
          <p:cNvPr id="8" name="Footer Placeholder 7"/>
          <p:cNvSpPr>
            <a:spLocks noGrp="1"/>
          </p:cNvSpPr>
          <p:nvPr>
            <p:ph type="ftr" sz="quarter" idx="11"/>
            <p:custDataLst>
              <p:tags r:id="rId7"/>
            </p:custDataLst>
          </p:nvPr>
        </p:nvSpPr>
        <p:spPr/>
        <p:txBody>
          <a:bodyPr/>
          <a:lstStyle>
            <a:lvl1pPr>
              <a:defRPr/>
            </a:lvl1pPr>
          </a:lstStyle>
          <a:p>
            <a:endParaRPr lang="en-MY"/>
          </a:p>
        </p:txBody>
      </p:sp>
      <p:sp>
        <p:nvSpPr>
          <p:cNvPr id="9" name="Slide Number Placeholder 8"/>
          <p:cNvSpPr>
            <a:spLocks noGrp="1"/>
          </p:cNvSpPr>
          <p:nvPr>
            <p:ph type="sldNum" sz="quarter" idx="12"/>
            <p:custDataLst>
              <p:tags r:id="rId8"/>
            </p:custDataLst>
          </p:nvPr>
        </p:nvSpPr>
        <p:spPr/>
        <p:txBody>
          <a:bodyPr/>
          <a:lstStyle>
            <a:lvl1pPr>
              <a:defRPr/>
            </a:lvl1pPr>
          </a:lstStyle>
          <a:p>
            <a:fld id="{EA5778FE-5DC9-4CFF-BEAF-6666AA12955B}" type="slidenum">
              <a:rPr lang="en-MY"/>
              <a:pPr/>
              <a:t>‹#›</a:t>
            </a:fld>
            <a:endParaRPr lang="en-MY"/>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Date Placeholder 2"/>
          <p:cNvSpPr>
            <a:spLocks noGrp="1"/>
          </p:cNvSpPr>
          <p:nvPr>
            <p:ph type="dt" sz="half" idx="10"/>
            <p:custDataLst>
              <p:tags r:id="rId2"/>
            </p:custDataLst>
          </p:nvPr>
        </p:nvSpPr>
        <p:spPr/>
        <p:txBody>
          <a:bodyPr/>
          <a:lstStyle>
            <a:lvl1pPr>
              <a:defRPr/>
            </a:lvl1pPr>
          </a:lstStyle>
          <a:p>
            <a:endParaRPr lang="en-MY"/>
          </a:p>
        </p:txBody>
      </p:sp>
      <p:sp>
        <p:nvSpPr>
          <p:cNvPr id="4" name="Footer Placeholder 3"/>
          <p:cNvSpPr>
            <a:spLocks noGrp="1"/>
          </p:cNvSpPr>
          <p:nvPr>
            <p:ph type="ftr" sz="quarter" idx="11"/>
            <p:custDataLst>
              <p:tags r:id="rId3"/>
            </p:custDataLst>
          </p:nvPr>
        </p:nvSpPr>
        <p:spPr/>
        <p:txBody>
          <a:bodyPr/>
          <a:lstStyle>
            <a:lvl1pPr>
              <a:defRPr/>
            </a:lvl1pPr>
          </a:lstStyle>
          <a:p>
            <a:endParaRPr lang="en-MY"/>
          </a:p>
        </p:txBody>
      </p:sp>
      <p:sp>
        <p:nvSpPr>
          <p:cNvPr id="5" name="Slide Number Placeholder 4"/>
          <p:cNvSpPr>
            <a:spLocks noGrp="1"/>
          </p:cNvSpPr>
          <p:nvPr>
            <p:ph type="sldNum" sz="quarter" idx="12"/>
            <p:custDataLst>
              <p:tags r:id="rId4"/>
            </p:custDataLst>
          </p:nvPr>
        </p:nvSpPr>
        <p:spPr/>
        <p:txBody>
          <a:bodyPr/>
          <a:lstStyle>
            <a:lvl1pPr>
              <a:defRPr/>
            </a:lvl1pPr>
          </a:lstStyle>
          <a:p>
            <a:fld id="{160B8BC3-C67D-438E-9C22-F694CC38B205}" type="slidenum">
              <a:rPr lang="en-MY"/>
              <a:pPr/>
              <a:t>‹#›</a:t>
            </a:fld>
            <a:endParaRPr lang="en-MY"/>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lvl1pPr>
              <a:defRPr/>
            </a:lvl1pPr>
          </a:lstStyle>
          <a:p>
            <a:endParaRPr lang="en-MY"/>
          </a:p>
        </p:txBody>
      </p:sp>
      <p:sp>
        <p:nvSpPr>
          <p:cNvPr id="3" name="Footer Placeholder 2"/>
          <p:cNvSpPr>
            <a:spLocks noGrp="1"/>
          </p:cNvSpPr>
          <p:nvPr>
            <p:ph type="ftr" sz="quarter" idx="11"/>
            <p:custDataLst>
              <p:tags r:id="rId2"/>
            </p:custDataLst>
          </p:nvPr>
        </p:nvSpPr>
        <p:spPr/>
        <p:txBody>
          <a:bodyPr/>
          <a:lstStyle>
            <a:lvl1pPr>
              <a:defRPr/>
            </a:lvl1pPr>
          </a:lstStyle>
          <a:p>
            <a:endParaRPr lang="en-MY"/>
          </a:p>
        </p:txBody>
      </p:sp>
      <p:sp>
        <p:nvSpPr>
          <p:cNvPr id="4" name="Slide Number Placeholder 3"/>
          <p:cNvSpPr>
            <a:spLocks noGrp="1"/>
          </p:cNvSpPr>
          <p:nvPr>
            <p:ph type="sldNum" sz="quarter" idx="12"/>
            <p:custDataLst>
              <p:tags r:id="rId3"/>
            </p:custDataLst>
          </p:nvPr>
        </p:nvSpPr>
        <p:spPr/>
        <p:txBody>
          <a:bodyPr/>
          <a:lstStyle>
            <a:lvl1pPr>
              <a:defRPr/>
            </a:lvl1pPr>
          </a:lstStyle>
          <a:p>
            <a:fld id="{13A243BC-056C-44F3-B26C-EF472B39F215}" type="slidenum">
              <a:rPr lang="en-MY"/>
              <a:pPr/>
              <a:t>‹#›</a:t>
            </a:fld>
            <a:endParaRPr lang="en-MY"/>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custDataLst>
              <p:tags r:id="rId2"/>
            </p:custDataLst>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custDataLst>
              <p:tags r:id="rId3"/>
            </p:custDataLst>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BDCE1B62-6EA6-4FCF-9EDD-7AF2E51D3CBC}" type="slidenum">
              <a:rPr lang="en-MY"/>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03"/>
        <p:cNvGrpSpPr/>
        <p:nvPr/>
      </p:nvGrpSpPr>
      <p:grpSpPr>
        <a:xfrm>
          <a:off x="0" y="0"/>
          <a:ext cx="0" cy="0"/>
          <a:chOff x="0" y="0"/>
          <a:chExt cx="0" cy="0"/>
        </a:xfrm>
      </p:grpSpPr>
      <p:sp>
        <p:nvSpPr>
          <p:cNvPr id="104" name="Shape 104"/>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custDataLst>
              <p:tags r:id="rId2"/>
            </p:custDataLst>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custDataLst>
              <p:tags r:id="rId3"/>
            </p:custDataLst>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32012321-E313-420D-B1FE-7340680BCC18}" type="slidenum">
              <a:rPr lang="en-MY"/>
              <a:pPr/>
              <a:t>‹#›</a:t>
            </a:fld>
            <a:endParaRPr lang="en-MY"/>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FDEC2088-8A99-4284-8239-C56B3BC2501A}" type="slidenum">
              <a:rPr lang="en-MY"/>
              <a:pPr/>
              <a:t>‹#›</a:t>
            </a:fld>
            <a:endParaRPr lang="en-MY"/>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7067550" y="533400"/>
            <a:ext cx="1619250" cy="55927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a:xfrm>
            <a:off x="2209800" y="533400"/>
            <a:ext cx="470535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A7BC336F-2B19-4743-B1CE-AF6EBC4A7928}" type="slidenum">
              <a:rPr lang="en-MY"/>
              <a:pPr/>
              <a:t>‹#›</a:t>
            </a:fld>
            <a:endParaRPr lang="en-MY"/>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custDataLst>
              <p:tags r:id="rId2"/>
            </p:custDataLst>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C2FE1254-6E78-45E4-87FD-CA20963E9F8B}" type="slidenum">
              <a:rPr lang="en-MY"/>
              <a:pPr/>
              <a:t>‹#›</a:t>
            </a:fld>
            <a:endParaRPr lang="en-MY"/>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idx="1"/>
            <p:custDataLst>
              <p:tags r:id="rId2"/>
            </p:custDataLst>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4520032A-FD01-4485-86F2-F53753B7C3F9}" type="slidenum">
              <a:rPr lang="en-MY"/>
              <a:pPr/>
              <a:t>‹#›</a:t>
            </a:fld>
            <a:endParaRPr lang="en-MY"/>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3038AA47-E702-4D5F-9A80-C59C5DA44D36}" type="slidenum">
              <a:rPr lang="en-MY"/>
              <a:pPr/>
              <a:t>‹#›</a:t>
            </a:fld>
            <a:endParaRPr lang="en-MY"/>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Content Placeholder 2"/>
          <p:cNvSpPr>
            <a:spLocks noGrp="1"/>
          </p:cNvSpPr>
          <p:nvPr>
            <p:ph sz="half" idx="1"/>
            <p:custDataLst>
              <p:tags r:id="rId2"/>
            </p:custDataLst>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custDataLst>
              <p:tags r:id="rId3"/>
            </p:custDataLst>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06486A52-784E-4DBF-BACC-E9094D82BFD3}" type="slidenum">
              <a:rPr lang="en-MY"/>
              <a:pPr/>
              <a:t>‹#›</a:t>
            </a:fld>
            <a:endParaRPr lang="en-MY"/>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custDataLst>
              <p:tags r:id="rId2"/>
            </p:custDataLst>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custDataLst>
              <p:tags r:id="rId4"/>
            </p:custDataLst>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custDataLst>
              <p:tags r:id="rId6"/>
            </p:custDataLst>
          </p:nvPr>
        </p:nvSpPr>
        <p:spPr/>
        <p:txBody>
          <a:bodyPr/>
          <a:lstStyle>
            <a:lvl1pPr>
              <a:defRPr/>
            </a:lvl1pPr>
          </a:lstStyle>
          <a:p>
            <a:endParaRPr lang="en-MY"/>
          </a:p>
        </p:txBody>
      </p:sp>
      <p:sp>
        <p:nvSpPr>
          <p:cNvPr id="8" name="Footer Placeholder 7"/>
          <p:cNvSpPr>
            <a:spLocks noGrp="1"/>
          </p:cNvSpPr>
          <p:nvPr>
            <p:ph type="ftr" sz="quarter" idx="11"/>
            <p:custDataLst>
              <p:tags r:id="rId7"/>
            </p:custDataLst>
          </p:nvPr>
        </p:nvSpPr>
        <p:spPr/>
        <p:txBody>
          <a:bodyPr/>
          <a:lstStyle>
            <a:lvl1pPr>
              <a:defRPr/>
            </a:lvl1pPr>
          </a:lstStyle>
          <a:p>
            <a:endParaRPr lang="en-MY"/>
          </a:p>
        </p:txBody>
      </p:sp>
      <p:sp>
        <p:nvSpPr>
          <p:cNvPr id="9" name="Slide Number Placeholder 8"/>
          <p:cNvSpPr>
            <a:spLocks noGrp="1"/>
          </p:cNvSpPr>
          <p:nvPr>
            <p:ph type="sldNum" sz="quarter" idx="12"/>
            <p:custDataLst>
              <p:tags r:id="rId8"/>
            </p:custDataLst>
          </p:nvPr>
        </p:nvSpPr>
        <p:spPr/>
        <p:txBody>
          <a:bodyPr/>
          <a:lstStyle>
            <a:lvl1pPr>
              <a:defRPr/>
            </a:lvl1pPr>
          </a:lstStyle>
          <a:p>
            <a:fld id="{F9AE13A3-B067-4977-BF4E-FC2614E8F2CF}" type="slidenum">
              <a:rPr lang="en-MY"/>
              <a:pPr/>
              <a:t>‹#›</a:t>
            </a:fld>
            <a:endParaRPr lang="en-MY"/>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Date Placeholder 2"/>
          <p:cNvSpPr>
            <a:spLocks noGrp="1"/>
          </p:cNvSpPr>
          <p:nvPr>
            <p:ph type="dt" sz="half" idx="10"/>
            <p:custDataLst>
              <p:tags r:id="rId2"/>
            </p:custDataLst>
          </p:nvPr>
        </p:nvSpPr>
        <p:spPr/>
        <p:txBody>
          <a:bodyPr/>
          <a:lstStyle>
            <a:lvl1pPr>
              <a:defRPr/>
            </a:lvl1pPr>
          </a:lstStyle>
          <a:p>
            <a:endParaRPr lang="en-MY"/>
          </a:p>
        </p:txBody>
      </p:sp>
      <p:sp>
        <p:nvSpPr>
          <p:cNvPr id="4" name="Footer Placeholder 3"/>
          <p:cNvSpPr>
            <a:spLocks noGrp="1"/>
          </p:cNvSpPr>
          <p:nvPr>
            <p:ph type="ftr" sz="quarter" idx="11"/>
            <p:custDataLst>
              <p:tags r:id="rId3"/>
            </p:custDataLst>
          </p:nvPr>
        </p:nvSpPr>
        <p:spPr/>
        <p:txBody>
          <a:bodyPr/>
          <a:lstStyle>
            <a:lvl1pPr>
              <a:defRPr/>
            </a:lvl1pPr>
          </a:lstStyle>
          <a:p>
            <a:endParaRPr lang="en-MY"/>
          </a:p>
        </p:txBody>
      </p:sp>
      <p:sp>
        <p:nvSpPr>
          <p:cNvPr id="5" name="Slide Number Placeholder 4"/>
          <p:cNvSpPr>
            <a:spLocks noGrp="1"/>
          </p:cNvSpPr>
          <p:nvPr>
            <p:ph type="sldNum" sz="quarter" idx="12"/>
            <p:custDataLst>
              <p:tags r:id="rId4"/>
            </p:custDataLst>
          </p:nvPr>
        </p:nvSpPr>
        <p:spPr/>
        <p:txBody>
          <a:bodyPr/>
          <a:lstStyle>
            <a:lvl1pPr>
              <a:defRPr/>
            </a:lvl1pPr>
          </a:lstStyle>
          <a:p>
            <a:fld id="{CEF59447-30EC-463F-9C63-549EA39AF316}" type="slidenum">
              <a:rPr lang="en-MY"/>
              <a:pPr/>
              <a:t>‹#›</a:t>
            </a:fld>
            <a:endParaRPr lang="en-MY"/>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lvl1pPr>
              <a:defRPr/>
            </a:lvl1pPr>
          </a:lstStyle>
          <a:p>
            <a:endParaRPr lang="en-MY"/>
          </a:p>
        </p:txBody>
      </p:sp>
      <p:sp>
        <p:nvSpPr>
          <p:cNvPr id="3" name="Footer Placeholder 2"/>
          <p:cNvSpPr>
            <a:spLocks noGrp="1"/>
          </p:cNvSpPr>
          <p:nvPr>
            <p:ph type="ftr" sz="quarter" idx="11"/>
            <p:custDataLst>
              <p:tags r:id="rId2"/>
            </p:custDataLst>
          </p:nvPr>
        </p:nvSpPr>
        <p:spPr/>
        <p:txBody>
          <a:bodyPr/>
          <a:lstStyle>
            <a:lvl1pPr>
              <a:defRPr/>
            </a:lvl1pPr>
          </a:lstStyle>
          <a:p>
            <a:endParaRPr lang="en-MY"/>
          </a:p>
        </p:txBody>
      </p:sp>
      <p:sp>
        <p:nvSpPr>
          <p:cNvPr id="4" name="Slide Number Placeholder 3"/>
          <p:cNvSpPr>
            <a:spLocks noGrp="1"/>
          </p:cNvSpPr>
          <p:nvPr>
            <p:ph type="sldNum" sz="quarter" idx="12"/>
            <p:custDataLst>
              <p:tags r:id="rId3"/>
            </p:custDataLst>
          </p:nvPr>
        </p:nvSpPr>
        <p:spPr/>
        <p:txBody>
          <a:bodyPr/>
          <a:lstStyle>
            <a:lvl1pPr>
              <a:defRPr/>
            </a:lvl1pPr>
          </a:lstStyle>
          <a:p>
            <a:fld id="{E8E5116E-4A10-4D82-923B-2046EF219ABA}" type="slidenum">
              <a:rPr lang="en-MY"/>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5"/>
        <p:cNvGrpSpPr/>
        <p:nvPr/>
      </p:nvGrpSpPr>
      <p:grpSpPr>
        <a:xfrm>
          <a:off x="0" y="0"/>
          <a:ext cx="0" cy="0"/>
          <a:chOff x="0" y="0"/>
          <a:chExt cx="0" cy="0"/>
        </a:xfrm>
      </p:grpSpPr>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custDataLst>
              <p:tags r:id="rId2"/>
            </p:custDataLst>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custDataLst>
              <p:tags r:id="rId3"/>
            </p:custDataLst>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CEC6663B-9C96-4B9D-9A5D-8288B2CD0DBA}" type="slidenum">
              <a:rPr lang="en-MY"/>
              <a:pPr/>
              <a:t>‹#›</a:t>
            </a:fld>
            <a:endParaRPr lang="en-MY"/>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custDataLst>
              <p:tags r:id="rId2"/>
            </p:custDataLst>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custDataLst>
              <p:tags r:id="rId3"/>
            </p:custDataLst>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lvl1pPr>
              <a:defRPr/>
            </a:lvl1pPr>
          </a:lstStyle>
          <a:p>
            <a:endParaRPr lang="en-MY"/>
          </a:p>
        </p:txBody>
      </p:sp>
      <p:sp>
        <p:nvSpPr>
          <p:cNvPr id="6" name="Footer Placeholder 5"/>
          <p:cNvSpPr>
            <a:spLocks noGrp="1"/>
          </p:cNvSpPr>
          <p:nvPr>
            <p:ph type="ftr" sz="quarter" idx="11"/>
            <p:custDataLst>
              <p:tags r:id="rId5"/>
            </p:custDataLst>
          </p:nvPr>
        </p:nvSpPr>
        <p:spPr/>
        <p:txBody>
          <a:bodyPr/>
          <a:lstStyle>
            <a:lvl1pPr>
              <a:defRPr/>
            </a:lvl1pPr>
          </a:lstStyle>
          <a:p>
            <a:endParaRPr lang="en-MY"/>
          </a:p>
        </p:txBody>
      </p:sp>
      <p:sp>
        <p:nvSpPr>
          <p:cNvPr id="7" name="Slide Number Placeholder 6"/>
          <p:cNvSpPr>
            <a:spLocks noGrp="1"/>
          </p:cNvSpPr>
          <p:nvPr>
            <p:ph type="sldNum" sz="quarter" idx="12"/>
            <p:custDataLst>
              <p:tags r:id="rId6"/>
            </p:custDataLst>
          </p:nvPr>
        </p:nvSpPr>
        <p:spPr/>
        <p:txBody>
          <a:bodyPr/>
          <a:lstStyle>
            <a:lvl1pPr>
              <a:defRPr/>
            </a:lvl1pPr>
          </a:lstStyle>
          <a:p>
            <a:fld id="{F22F1538-E4BA-4371-8DD6-109944A325A2}" type="slidenum">
              <a:rPr lang="en-MY"/>
              <a:pPr/>
              <a:t>‹#›</a:t>
            </a:fld>
            <a:endParaRPr lang="en-MY"/>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BEA6AF3F-ED62-4547-B735-D2AD60C0AA2F}" type="slidenum">
              <a:rPr lang="en-MY"/>
              <a:pPr/>
              <a:t>‹#›</a:t>
            </a:fld>
            <a:endParaRPr lang="en-MY"/>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800850" y="990600"/>
            <a:ext cx="2114550" cy="5135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custDataLst>
              <p:tags r:id="rId2"/>
            </p:custDataLst>
          </p:nvPr>
        </p:nvSpPr>
        <p:spPr>
          <a:xfrm>
            <a:off x="457200" y="990600"/>
            <a:ext cx="6191250" cy="5135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custDataLst>
              <p:tags r:id="rId3"/>
            </p:custDataLst>
          </p:nvPr>
        </p:nvSpPr>
        <p:spPr/>
        <p:txBody>
          <a:bodyPr/>
          <a:lstStyle>
            <a:lvl1pPr>
              <a:defRPr/>
            </a:lvl1pPr>
          </a:lstStyle>
          <a:p>
            <a:endParaRPr lang="en-MY"/>
          </a:p>
        </p:txBody>
      </p:sp>
      <p:sp>
        <p:nvSpPr>
          <p:cNvPr id="5" name="Footer Placeholder 4"/>
          <p:cNvSpPr>
            <a:spLocks noGrp="1"/>
          </p:cNvSpPr>
          <p:nvPr>
            <p:ph type="ftr" sz="quarter" idx="11"/>
            <p:custDataLst>
              <p:tags r:id="rId4"/>
            </p:custDataLst>
          </p:nvPr>
        </p:nvSpPr>
        <p:spPr/>
        <p:txBody>
          <a:bodyPr/>
          <a:lstStyle>
            <a:lvl1pPr>
              <a:defRPr/>
            </a:lvl1pPr>
          </a:lstStyle>
          <a:p>
            <a:endParaRPr lang="en-MY"/>
          </a:p>
        </p:txBody>
      </p:sp>
      <p:sp>
        <p:nvSpPr>
          <p:cNvPr id="6" name="Slide Number Placeholder 5"/>
          <p:cNvSpPr>
            <a:spLocks noGrp="1"/>
          </p:cNvSpPr>
          <p:nvPr>
            <p:ph type="sldNum" sz="quarter" idx="12"/>
            <p:custDataLst>
              <p:tags r:id="rId5"/>
            </p:custDataLst>
          </p:nvPr>
        </p:nvSpPr>
        <p:spPr/>
        <p:txBody>
          <a:bodyPr/>
          <a:lstStyle>
            <a:lvl1pPr>
              <a:defRPr/>
            </a:lvl1pPr>
          </a:lstStyle>
          <a:p>
            <a:fld id="{326105B7-0644-4928-B578-DC45CF1059F4}" type="slidenum">
              <a:rPr lang="en-MY"/>
              <a:pPr/>
              <a:t>‹#›</a:t>
            </a:fld>
            <a:endParaRPr lang="en-MY"/>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custDataLst>
              <p:tags r:id="rId1"/>
            </p:custDataLst>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custDataLst>
              <p:tags r:id="rId2"/>
            </p:custDataLst>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custDataLst>
              <p:tags r:id="rId3"/>
            </p:custDataLst>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custDataLst>
              <p:tags r:id="rId4"/>
            </p:custDataLst>
          </p:nvPr>
        </p:nvSpPr>
        <p:spPr/>
        <p:txBody>
          <a:bodyPr/>
          <a:lstStyle/>
          <a:p>
            <a:endParaRPr lang="en-MY"/>
          </a:p>
        </p:txBody>
      </p:sp>
      <p:sp>
        <p:nvSpPr>
          <p:cNvPr id="5" name="Footer Placeholder 4"/>
          <p:cNvSpPr>
            <a:spLocks noGrp="1"/>
          </p:cNvSpPr>
          <p:nvPr>
            <p:ph type="ftr" sz="quarter" idx="11"/>
            <p:custDataLst>
              <p:tags r:id="rId5"/>
            </p:custDataLst>
          </p:nvPr>
        </p:nvSpPr>
        <p:spPr/>
        <p:txBody>
          <a:bodyPr/>
          <a:lstStyle/>
          <a:p>
            <a:endParaRPr lang="en-MY"/>
          </a:p>
        </p:txBody>
      </p:sp>
      <p:sp>
        <p:nvSpPr>
          <p:cNvPr id="6" name="Slide Number Placeholder 5"/>
          <p:cNvSpPr>
            <a:spLocks noGrp="1"/>
          </p:cNvSpPr>
          <p:nvPr>
            <p:ph type="sldNum" sz="quarter" idx="12"/>
            <p:custDataLst>
              <p:tags r:id="rId6"/>
            </p:custDataLst>
          </p:nvPr>
        </p:nvSpPr>
        <p:spPr/>
        <p:txBody>
          <a:bodyPr/>
          <a:lstStyle/>
          <a:p>
            <a:fld id="{9BD11656-8049-497F-B2B7-38A4A40257C3}" type="slidenum">
              <a:rPr lang="en-MY" smtClean="0"/>
              <a:pPr/>
              <a:t>‹#›</a:t>
            </a:fld>
            <a:endParaRPr lang="en-MY"/>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GB" smtClean="0"/>
              <a:t>Click to edit Master title style</a:t>
            </a:r>
            <a:endParaRPr/>
          </a:p>
        </p:txBody>
      </p:sp>
      <p:sp>
        <p:nvSpPr>
          <p:cNvPr id="3" name="Content Placeholder 2"/>
          <p:cNvSpPr>
            <a:spLocks noGrp="1"/>
          </p:cNvSpPr>
          <p:nvPr>
            <p:ph idx="1"/>
            <p:custDataLst>
              <p:tags r:id="rId2"/>
            </p:custDataLst>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custDataLst>
              <p:tags r:id="rId3"/>
            </p:custDataLst>
          </p:nvPr>
        </p:nvSpPr>
        <p:spPr/>
        <p:txBody>
          <a:bodyPr/>
          <a:lstStyle/>
          <a:p>
            <a:endParaRPr lang="en-MY"/>
          </a:p>
        </p:txBody>
      </p:sp>
      <p:sp>
        <p:nvSpPr>
          <p:cNvPr id="5" name="Footer Placeholder 4"/>
          <p:cNvSpPr>
            <a:spLocks noGrp="1"/>
          </p:cNvSpPr>
          <p:nvPr>
            <p:ph type="ftr" sz="quarter" idx="11"/>
            <p:custDataLst>
              <p:tags r:id="rId4"/>
            </p:custDataLst>
          </p:nvPr>
        </p:nvSpPr>
        <p:spPr/>
        <p:txBody>
          <a:bodyPr/>
          <a:lstStyle/>
          <a:p>
            <a:endParaRPr lang="en-MY"/>
          </a:p>
        </p:txBody>
      </p:sp>
      <p:sp>
        <p:nvSpPr>
          <p:cNvPr id="6" name="Slide Number Placeholder 5"/>
          <p:cNvSpPr>
            <a:spLocks noGrp="1"/>
          </p:cNvSpPr>
          <p:nvPr>
            <p:ph type="sldNum" sz="quarter" idx="12"/>
            <p:custDataLst>
              <p:tags r:id="rId5"/>
            </p:custDataLst>
          </p:nvPr>
        </p:nvSpPr>
        <p:spPr/>
        <p:txBody>
          <a:bodyPr/>
          <a:lstStyle/>
          <a:p>
            <a:fld id="{18834082-9414-4A7F-B85C-8D69AF0C529E}" type="slidenum">
              <a:rPr lang="en-MY" smtClean="0"/>
              <a:pPr/>
              <a:t>‹#›</a:t>
            </a:fld>
            <a:endParaRPr lang="en-MY"/>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custDataLst>
              <p:tags r:id="rId2"/>
            </p:custDataLst>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custDataLst>
              <p:tags r:id="rId3"/>
            </p:custDataLst>
          </p:nvPr>
        </p:nvSpPr>
        <p:spPr/>
        <p:txBody>
          <a:bodyPr/>
          <a:lstStyle/>
          <a:p>
            <a:fld id="{3823242C-D747-4ADD-80D8-99421268E3A8}" type="datetime1">
              <a:rPr lang="en-US" smtClean="0"/>
              <a:pPr/>
              <a:t>24/06/2012</a:t>
            </a:fld>
            <a:endParaRPr lang="en-US" dirty="0"/>
          </a:p>
        </p:txBody>
      </p:sp>
      <p:sp>
        <p:nvSpPr>
          <p:cNvPr id="5" name="Footer Placeholder 4"/>
          <p:cNvSpPr>
            <a:spLocks noGrp="1"/>
          </p:cNvSpPr>
          <p:nvPr>
            <p:ph type="ftr" sz="quarter" idx="11"/>
            <p:custDataLst>
              <p:tags r:id="rId4"/>
            </p:custDataLst>
          </p:nvPr>
        </p:nvSpPr>
        <p:spPr/>
        <p:txBody>
          <a:bodyPr/>
          <a:lstStyle/>
          <a:p>
            <a:endParaRPr lang="en-US" dirty="0"/>
          </a:p>
        </p:txBody>
      </p:sp>
      <p:sp>
        <p:nvSpPr>
          <p:cNvPr id="6" name="Slide Number Placeholder 5"/>
          <p:cNvSpPr>
            <a:spLocks noGrp="1"/>
          </p:cNvSpPr>
          <p:nvPr>
            <p:ph type="sldNum" sz="quarter" idx="12"/>
            <p:custDataLst>
              <p:tags r:id="rId5"/>
            </p:custDataLst>
          </p:nvPr>
        </p:nvSpPr>
        <p:spPr/>
        <p:txBody>
          <a:bodyPr/>
          <a:lstStyle/>
          <a:p>
            <a:fld id="{CF40B41D-FD10-4A38-B39B-626510BD49B7}" type="slidenum">
              <a:rPr lang="en-US" smtClean="0"/>
              <a:pPr/>
              <a:t>‹#›</a:t>
            </a:fld>
            <a:endParaRPr lang="en-US" dirty="0"/>
          </a:p>
        </p:txBody>
      </p:sp>
      <p:sp>
        <p:nvSpPr>
          <p:cNvPr id="9" name="Picture Placeholder 2"/>
          <p:cNvSpPr>
            <a:spLocks noGrp="1"/>
          </p:cNvSpPr>
          <p:nvPr>
            <p:ph type="pic" idx="13"/>
            <p:custDataLst>
              <p:tags r:id="rId6"/>
            </p:custDataLst>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custDataLst>
              <p:tags r:id="rId2"/>
            </p:custDataLst>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custDataLst>
              <p:tags r:id="rId3"/>
            </p:custDataLst>
          </p:nvPr>
        </p:nvSpPr>
        <p:spPr/>
        <p:txBody>
          <a:bodyPr/>
          <a:lstStyle/>
          <a:p>
            <a:endParaRPr lang="en-MY"/>
          </a:p>
        </p:txBody>
      </p:sp>
      <p:sp>
        <p:nvSpPr>
          <p:cNvPr id="5" name="Footer Placeholder 4"/>
          <p:cNvSpPr>
            <a:spLocks noGrp="1"/>
          </p:cNvSpPr>
          <p:nvPr>
            <p:ph type="ftr" sz="quarter" idx="11"/>
            <p:custDataLst>
              <p:tags r:id="rId4"/>
            </p:custDataLst>
          </p:nvPr>
        </p:nvSpPr>
        <p:spPr/>
        <p:txBody>
          <a:bodyPr/>
          <a:lstStyle/>
          <a:p>
            <a:endParaRPr lang="en-MY"/>
          </a:p>
        </p:txBody>
      </p:sp>
      <p:sp>
        <p:nvSpPr>
          <p:cNvPr id="6" name="Slide Number Placeholder 5"/>
          <p:cNvSpPr>
            <a:spLocks noGrp="1"/>
          </p:cNvSpPr>
          <p:nvPr>
            <p:ph type="sldNum" sz="quarter" idx="12"/>
            <p:custDataLst>
              <p:tags r:id="rId5"/>
            </p:custDataLst>
          </p:nvPr>
        </p:nvSpPr>
        <p:spPr/>
        <p:txBody>
          <a:bodyPr/>
          <a:lstStyle/>
          <a:p>
            <a:fld id="{0AB0961D-762B-40F7-80CE-DEABAB1B30A2}" type="slidenum">
              <a:rPr lang="en-MY" smtClean="0"/>
              <a:pPr/>
              <a:t>‹#›</a:t>
            </a:fld>
            <a:endParaRPr lang="en-MY"/>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custDataLst>
              <p:tags r:id="rId2"/>
            </p:custDataLst>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custDataLst>
              <p:tags r:id="rId3"/>
            </p:custDataLst>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custDataLst>
              <p:tags r:id="rId4"/>
            </p:custDataLst>
          </p:nvPr>
        </p:nvSpPr>
        <p:spPr/>
        <p:txBody>
          <a:bodyPr/>
          <a:lstStyle/>
          <a:p>
            <a:endParaRPr lang="en-MY"/>
          </a:p>
        </p:txBody>
      </p:sp>
      <p:sp>
        <p:nvSpPr>
          <p:cNvPr id="6" name="Footer Placeholder 5"/>
          <p:cNvSpPr>
            <a:spLocks noGrp="1"/>
          </p:cNvSpPr>
          <p:nvPr>
            <p:ph type="ftr" sz="quarter" idx="11"/>
            <p:custDataLst>
              <p:tags r:id="rId5"/>
            </p:custDataLst>
          </p:nvPr>
        </p:nvSpPr>
        <p:spPr/>
        <p:txBody>
          <a:bodyPr/>
          <a:lstStyle/>
          <a:p>
            <a:endParaRPr lang="en-MY"/>
          </a:p>
        </p:txBody>
      </p:sp>
      <p:sp>
        <p:nvSpPr>
          <p:cNvPr id="7" name="Slide Number Placeholder 6"/>
          <p:cNvSpPr>
            <a:spLocks noGrp="1"/>
          </p:cNvSpPr>
          <p:nvPr>
            <p:ph type="sldNum" sz="quarter" idx="12"/>
            <p:custDataLst>
              <p:tags r:id="rId6"/>
            </p:custDataLst>
          </p:nvPr>
        </p:nvSpPr>
        <p:spPr/>
        <p:txBody>
          <a:bodyPr/>
          <a:lstStyle/>
          <a:p>
            <a:fld id="{E99878A4-DBD1-48EA-9FD4-30C634328411}" type="slidenum">
              <a:rPr lang="en-MY" smtClean="0"/>
              <a:pPr/>
              <a:t>‹#›</a:t>
            </a:fld>
            <a:endParaRPr lang="en-MY"/>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custDataLst>
              <p:tags r:id="rId2"/>
            </p:custDataLst>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custDataLst>
              <p:tags r:id="rId3"/>
            </p:custDataLst>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custDataLst>
              <p:tags r:id="rId4"/>
            </p:custDataLst>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custDataLst>
              <p:tags r:id="rId5"/>
            </p:custDataLst>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custDataLst>
              <p:tags r:id="rId6"/>
            </p:custDataLst>
          </p:nvPr>
        </p:nvSpPr>
        <p:spPr/>
        <p:txBody>
          <a:bodyPr/>
          <a:lstStyle/>
          <a:p>
            <a:endParaRPr lang="en-MY"/>
          </a:p>
        </p:txBody>
      </p:sp>
      <p:sp>
        <p:nvSpPr>
          <p:cNvPr id="8" name="Footer Placeholder 7"/>
          <p:cNvSpPr>
            <a:spLocks noGrp="1"/>
          </p:cNvSpPr>
          <p:nvPr>
            <p:ph type="ftr" sz="quarter" idx="11"/>
            <p:custDataLst>
              <p:tags r:id="rId7"/>
            </p:custDataLst>
          </p:nvPr>
        </p:nvSpPr>
        <p:spPr/>
        <p:txBody>
          <a:bodyPr/>
          <a:lstStyle/>
          <a:p>
            <a:endParaRPr lang="en-MY"/>
          </a:p>
        </p:txBody>
      </p:sp>
      <p:sp>
        <p:nvSpPr>
          <p:cNvPr id="9" name="Slide Number Placeholder 8"/>
          <p:cNvSpPr>
            <a:spLocks noGrp="1"/>
          </p:cNvSpPr>
          <p:nvPr>
            <p:ph type="sldNum" sz="quarter" idx="12"/>
            <p:custDataLst>
              <p:tags r:id="rId8"/>
            </p:custDataLst>
          </p:nvPr>
        </p:nvSpPr>
        <p:spPr/>
        <p:txBody>
          <a:bodyPr/>
          <a:lstStyle/>
          <a:p>
            <a:fld id="{8249309A-89BC-46CF-8148-E500140640D7}"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09"/>
        <p:cNvGrpSpPr/>
        <p:nvPr/>
      </p:nvGrpSpPr>
      <p:grpSpPr>
        <a:xfrm>
          <a:off x="0" y="0"/>
          <a:ext cx="0" cy="0"/>
          <a:chOff x="0" y="0"/>
          <a:chExt cx="0" cy="0"/>
        </a:xfrm>
      </p:grpSpPr>
      <p:sp>
        <p:nvSpPr>
          <p:cNvPr id="110" name="Shape 110"/>
          <p:cNvSpPr/>
          <p:nvPr/>
        </p:nvSpPr>
        <p:spPr>
          <a:xfrm>
            <a:off x="0" y="0"/>
            <a:ext cx="9144000" cy="6901800"/>
          </a:xfrm>
          <a:prstGeom prst="rect">
            <a:avLst/>
          </a:prstGeom>
          <a:gradFill>
            <a:gsLst>
              <a:gs pos="0">
                <a:srgbClr val="003171"/>
              </a:gs>
              <a:gs pos="100000">
                <a:srgbClr val="549FFF"/>
              </a:gs>
            </a:gsLst>
            <a:lin ang="7920000" scaled="0"/>
          </a:gradFill>
          <a:ln>
            <a:noFill/>
          </a:ln>
        </p:spPr>
        <p:txBody>
          <a:bodyPr lIns="91425" tIns="45700" rIns="91425" bIns="45700" anchor="ctr" anchorCtr="0">
            <a:spAutoFit/>
          </a:bodyPr>
          <a:lstStyle/>
          <a:p>
            <a:endParaRPr/>
          </a:p>
        </p:txBody>
      </p:sp>
      <p:sp>
        <p:nvSpPr>
          <p:cNvPr id="111" name="Shape 111"/>
          <p:cNvSpPr/>
          <p:nvPr/>
        </p:nvSpPr>
        <p:spPr>
          <a:xfrm flipH="1">
            <a:off x="-3832" y="16052"/>
            <a:ext cx="10925833"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12" name="Shape 112"/>
          <p:cNvSpPr/>
          <p:nvPr/>
        </p:nvSpPr>
        <p:spPr>
          <a:xfrm flipH="1">
            <a:off x="14659" y="881"/>
            <a:ext cx="10500940"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spAutoFit/>
          </a:bodyPr>
          <a:lstStyle/>
          <a:p>
            <a:endParaRPr/>
          </a:p>
        </p:txBody>
      </p:sp>
      <p:sp>
        <p:nvSpPr>
          <p:cNvPr id="113" name="Shape 113"/>
          <p:cNvSpPr/>
          <p:nvPr/>
        </p:nvSpPr>
        <p:spPr>
          <a:xfrm>
            <a:off x="-846666" y="-881"/>
            <a:ext cx="2167466"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14" name="Shape 114"/>
          <p:cNvSpPr/>
          <p:nvPr/>
        </p:nvSpPr>
        <p:spPr>
          <a:xfrm rot="10800000" flipH="1">
            <a:off x="-524933" y="-4974"/>
            <a:ext cx="1403434"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spAutoFit/>
          </a:bodyPr>
          <a:lstStyle/>
          <a:p>
            <a:endParaRPr/>
          </a:p>
        </p:txBody>
      </p:sp>
      <p:sp>
        <p:nvSpPr>
          <p:cNvPr id="115" name="Shape 115"/>
          <p:cNvSpPr txBox="1">
            <a:spLocks noGrp="1"/>
          </p:cNvSpPr>
          <p:nvPr>
            <p:ph type="ctrTitle"/>
          </p:nvPr>
        </p:nvSpPr>
        <p:spPr>
          <a:xfrm>
            <a:off x="1082040" y="1656080"/>
            <a:ext cx="7050900" cy="1470000"/>
          </a:xfrm>
          <a:prstGeom prst="rect">
            <a:avLst/>
          </a:prstGeom>
          <a:noFill/>
          <a:ln>
            <a:noFill/>
          </a:ln>
        </p:spPr>
        <p:txBody>
          <a:bodyPr lIns="91425" tIns="91425" rIns="91425" bIns="91425" anchor="b" anchorCtr="0"/>
          <a:lstStyle>
            <a:lvl1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1pPr>
            <a:lvl2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2pPr>
            <a:lvl3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3pPr>
            <a:lvl4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4pPr>
            <a:lvl5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5pPr>
            <a:lvl6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6pPr>
            <a:lvl7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7pPr>
            <a:lvl8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8pPr>
            <a:lvl9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9pPr>
          </a:lstStyle>
          <a:p>
            <a:endParaRPr/>
          </a:p>
        </p:txBody>
      </p:sp>
      <p:sp>
        <p:nvSpPr>
          <p:cNvPr id="116" name="Shape 116"/>
          <p:cNvSpPr txBox="1">
            <a:spLocks noGrp="1"/>
          </p:cNvSpPr>
          <p:nvPr>
            <p:ph type="subTitle" idx="1"/>
          </p:nvPr>
        </p:nvSpPr>
        <p:spPr>
          <a:xfrm>
            <a:off x="1082040" y="3230880"/>
            <a:ext cx="7035899" cy="925499"/>
          </a:xfrm>
          <a:prstGeom prst="rect">
            <a:avLst/>
          </a:prstGeom>
          <a:noFill/>
          <a:ln>
            <a:noFill/>
          </a:ln>
        </p:spPr>
        <p:txBody>
          <a:bodyPr lIns="91425" tIns="91425" rIns="91425" bIns="91425" anchor="t" anchorCtr="0"/>
          <a:lstStyle>
            <a:lvl1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1pPr>
            <a:lvl2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2pPr>
            <a:lvl3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3pPr>
            <a:lvl4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4pPr>
            <a:lvl5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5pPr>
            <a:lvl6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6pPr>
            <a:lvl7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7pPr>
            <a:lvl8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8pPr>
            <a:lvl9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GB" smtClean="0"/>
              <a:t>Click to edit Master title style</a:t>
            </a:r>
            <a:endParaRPr/>
          </a:p>
        </p:txBody>
      </p:sp>
      <p:sp>
        <p:nvSpPr>
          <p:cNvPr id="3" name="Date Placeholder 2"/>
          <p:cNvSpPr>
            <a:spLocks noGrp="1"/>
          </p:cNvSpPr>
          <p:nvPr>
            <p:ph type="dt" sz="half" idx="10"/>
            <p:custDataLst>
              <p:tags r:id="rId2"/>
            </p:custDataLst>
          </p:nvPr>
        </p:nvSpPr>
        <p:spPr/>
        <p:txBody>
          <a:bodyPr/>
          <a:lstStyle/>
          <a:p>
            <a:endParaRPr lang="en-MY"/>
          </a:p>
        </p:txBody>
      </p:sp>
      <p:sp>
        <p:nvSpPr>
          <p:cNvPr id="4" name="Footer Placeholder 3"/>
          <p:cNvSpPr>
            <a:spLocks noGrp="1"/>
          </p:cNvSpPr>
          <p:nvPr>
            <p:ph type="ftr" sz="quarter" idx="11"/>
            <p:custDataLst>
              <p:tags r:id="rId3"/>
            </p:custDataLst>
          </p:nvPr>
        </p:nvSpPr>
        <p:spPr/>
        <p:txBody>
          <a:bodyPr/>
          <a:lstStyle/>
          <a:p>
            <a:endParaRPr lang="en-MY"/>
          </a:p>
        </p:txBody>
      </p:sp>
      <p:sp>
        <p:nvSpPr>
          <p:cNvPr id="5" name="Slide Number Placeholder 4"/>
          <p:cNvSpPr>
            <a:spLocks noGrp="1"/>
          </p:cNvSpPr>
          <p:nvPr>
            <p:ph type="sldNum" sz="quarter" idx="12"/>
            <p:custDataLst>
              <p:tags r:id="rId4"/>
            </p:custDataLst>
          </p:nvPr>
        </p:nvSpPr>
        <p:spPr/>
        <p:txBody>
          <a:bodyPr/>
          <a:lstStyle/>
          <a:p>
            <a:fld id="{4D99D1DC-A4B3-4B63-86F9-59F4545573A5}" type="slidenum">
              <a:rPr lang="en-MY" smtClean="0"/>
              <a:pPr/>
              <a:t>‹#›</a:t>
            </a:fld>
            <a:endParaRPr lang="en-MY"/>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endParaRPr lang="en-MY"/>
          </a:p>
        </p:txBody>
      </p:sp>
      <p:sp>
        <p:nvSpPr>
          <p:cNvPr id="3" name="Footer Placeholder 2"/>
          <p:cNvSpPr>
            <a:spLocks noGrp="1"/>
          </p:cNvSpPr>
          <p:nvPr>
            <p:ph type="ftr" sz="quarter" idx="11"/>
            <p:custDataLst>
              <p:tags r:id="rId2"/>
            </p:custDataLst>
          </p:nvPr>
        </p:nvSpPr>
        <p:spPr/>
        <p:txBody>
          <a:bodyPr/>
          <a:lstStyle/>
          <a:p>
            <a:endParaRPr lang="en-MY"/>
          </a:p>
        </p:txBody>
      </p:sp>
      <p:sp>
        <p:nvSpPr>
          <p:cNvPr id="4" name="Slide Number Placeholder 3"/>
          <p:cNvSpPr>
            <a:spLocks noGrp="1"/>
          </p:cNvSpPr>
          <p:nvPr>
            <p:ph type="sldNum" sz="quarter" idx="12"/>
            <p:custDataLst>
              <p:tags r:id="rId3"/>
            </p:custDataLst>
          </p:nvPr>
        </p:nvSpPr>
        <p:spPr/>
        <p:txBody>
          <a:bodyPr/>
          <a:lstStyle/>
          <a:p>
            <a:fld id="{B6519E95-0AFA-493E-AFAA-2DA99AF0217E}" type="slidenum">
              <a:rPr lang="en-MY" smtClean="0"/>
              <a:pPr/>
              <a:t>‹#›</a:t>
            </a:fld>
            <a:endParaRPr lang="en-MY"/>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custDataLst>
              <p:tags r:id="rId2"/>
            </p:custDataLst>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custDataLst>
              <p:tags r:id="rId3"/>
            </p:custDataLst>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custDataLst>
              <p:tags r:id="rId4"/>
            </p:custDataLst>
          </p:nvPr>
        </p:nvSpPr>
        <p:spPr/>
        <p:txBody>
          <a:bodyPr/>
          <a:lstStyle/>
          <a:p>
            <a:endParaRPr lang="en-MY"/>
          </a:p>
        </p:txBody>
      </p:sp>
      <p:sp>
        <p:nvSpPr>
          <p:cNvPr id="6" name="Footer Placeholder 5"/>
          <p:cNvSpPr>
            <a:spLocks noGrp="1"/>
          </p:cNvSpPr>
          <p:nvPr>
            <p:ph type="ftr" sz="quarter" idx="11"/>
            <p:custDataLst>
              <p:tags r:id="rId5"/>
            </p:custDataLst>
          </p:nvPr>
        </p:nvSpPr>
        <p:spPr/>
        <p:txBody>
          <a:bodyPr/>
          <a:lstStyle/>
          <a:p>
            <a:endParaRPr lang="en-MY"/>
          </a:p>
        </p:txBody>
      </p:sp>
      <p:sp>
        <p:nvSpPr>
          <p:cNvPr id="7" name="Slide Number Placeholder 6"/>
          <p:cNvSpPr>
            <a:spLocks noGrp="1"/>
          </p:cNvSpPr>
          <p:nvPr>
            <p:ph type="sldNum" sz="quarter" idx="12"/>
            <p:custDataLst>
              <p:tags r:id="rId6"/>
            </p:custDataLst>
          </p:nvPr>
        </p:nvSpPr>
        <p:spPr/>
        <p:txBody>
          <a:bodyPr/>
          <a:lstStyle/>
          <a:p>
            <a:fld id="{A4B1EFA6-96DC-45C1-A08A-FB37A75AC097}" type="slidenum">
              <a:rPr lang="en-MY" smtClean="0"/>
              <a:pPr/>
              <a:t>‹#›</a:t>
            </a:fld>
            <a:endParaRPr lang="en-MY"/>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custDataLst>
              <p:tags r:id="rId2"/>
            </p:custDataLst>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custDataLst>
              <p:tags r:id="rId3"/>
            </p:custDataLst>
          </p:nvPr>
        </p:nvSpPr>
        <p:spPr/>
        <p:txBody>
          <a:bodyPr/>
          <a:lstStyle/>
          <a:p>
            <a:endParaRPr lang="en-MY"/>
          </a:p>
        </p:txBody>
      </p:sp>
      <p:sp>
        <p:nvSpPr>
          <p:cNvPr id="6" name="Footer Placeholder 5"/>
          <p:cNvSpPr>
            <a:spLocks noGrp="1"/>
          </p:cNvSpPr>
          <p:nvPr>
            <p:ph type="ftr" sz="quarter" idx="11"/>
            <p:custDataLst>
              <p:tags r:id="rId4"/>
            </p:custDataLst>
          </p:nvPr>
        </p:nvSpPr>
        <p:spPr/>
        <p:txBody>
          <a:bodyPr/>
          <a:lstStyle/>
          <a:p>
            <a:endParaRPr lang="en-MY"/>
          </a:p>
        </p:txBody>
      </p:sp>
      <p:sp>
        <p:nvSpPr>
          <p:cNvPr id="7" name="Slide Number Placeholder 6"/>
          <p:cNvSpPr>
            <a:spLocks noGrp="1"/>
          </p:cNvSpPr>
          <p:nvPr>
            <p:ph type="sldNum" sz="quarter" idx="12"/>
            <p:custDataLst>
              <p:tags r:id="rId5"/>
            </p:custDataLst>
          </p:nvPr>
        </p:nvSpPr>
        <p:spPr/>
        <p:txBody>
          <a:bodyPr/>
          <a:lstStyle/>
          <a:p>
            <a:fld id="{30F59F78-F210-487F-A7C6-26C7F43E19F9}" type="slidenum">
              <a:rPr lang="en-MY" smtClean="0"/>
              <a:pPr/>
              <a:t>‹#›</a:t>
            </a:fld>
            <a:endParaRPr lang="en-MY"/>
          </a:p>
        </p:txBody>
      </p:sp>
      <p:sp>
        <p:nvSpPr>
          <p:cNvPr id="8" name="Picture Placeholder 2"/>
          <p:cNvSpPr>
            <a:spLocks noGrp="1"/>
          </p:cNvSpPr>
          <p:nvPr>
            <p:ph type="pic" idx="1"/>
            <p:custDataLst>
              <p:tags r:id="rId6"/>
            </p:custDataLst>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GB" smtClean="0"/>
              <a:t>Click to edit Master title style</a:t>
            </a:r>
            <a:endParaRPr/>
          </a:p>
        </p:txBody>
      </p:sp>
      <p:sp>
        <p:nvSpPr>
          <p:cNvPr id="3" name="Vertical Text Placeholder 2"/>
          <p:cNvSpPr>
            <a:spLocks noGrp="1"/>
          </p:cNvSpPr>
          <p:nvPr>
            <p:ph type="body" orient="vert" idx="1"/>
            <p:custDataLst>
              <p:tags r:id="rId2"/>
            </p:custDataLst>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custDataLst>
              <p:tags r:id="rId3"/>
            </p:custDataLst>
          </p:nvPr>
        </p:nvSpPr>
        <p:spPr/>
        <p:txBody>
          <a:bodyPr/>
          <a:lstStyle/>
          <a:p>
            <a:endParaRPr lang="en-MY"/>
          </a:p>
        </p:txBody>
      </p:sp>
      <p:sp>
        <p:nvSpPr>
          <p:cNvPr id="5" name="Footer Placeholder 4"/>
          <p:cNvSpPr>
            <a:spLocks noGrp="1"/>
          </p:cNvSpPr>
          <p:nvPr>
            <p:ph type="ftr" sz="quarter" idx="11"/>
            <p:custDataLst>
              <p:tags r:id="rId4"/>
            </p:custDataLst>
          </p:nvPr>
        </p:nvSpPr>
        <p:spPr/>
        <p:txBody>
          <a:bodyPr/>
          <a:lstStyle/>
          <a:p>
            <a:endParaRPr lang="en-MY"/>
          </a:p>
        </p:txBody>
      </p:sp>
      <p:sp>
        <p:nvSpPr>
          <p:cNvPr id="6" name="Slide Number Placeholder 5"/>
          <p:cNvSpPr>
            <a:spLocks noGrp="1"/>
          </p:cNvSpPr>
          <p:nvPr>
            <p:ph type="sldNum" sz="quarter" idx="12"/>
            <p:custDataLst>
              <p:tags r:id="rId5"/>
            </p:custDataLst>
          </p:nvPr>
        </p:nvSpPr>
        <p:spPr/>
        <p:txBody>
          <a:bodyPr/>
          <a:lstStyle/>
          <a:p>
            <a:fld id="{A702081B-DDF6-4858-8FBD-A2815CDEAFF3}" type="slidenum">
              <a:rPr lang="en-MY" smtClean="0"/>
              <a:pPr/>
              <a:t>‹#›</a:t>
            </a:fld>
            <a:endParaRPr lang="en-MY"/>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custDataLst>
              <p:tags r:id="rId2"/>
            </p:custDataLst>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custDataLst>
              <p:tags r:id="rId3"/>
            </p:custDataLst>
          </p:nvPr>
        </p:nvSpPr>
        <p:spPr/>
        <p:txBody>
          <a:bodyPr/>
          <a:lstStyle/>
          <a:p>
            <a:endParaRPr lang="en-MY"/>
          </a:p>
        </p:txBody>
      </p:sp>
      <p:sp>
        <p:nvSpPr>
          <p:cNvPr id="5" name="Footer Placeholder 4"/>
          <p:cNvSpPr>
            <a:spLocks noGrp="1"/>
          </p:cNvSpPr>
          <p:nvPr>
            <p:ph type="ftr" sz="quarter" idx="11"/>
            <p:custDataLst>
              <p:tags r:id="rId4"/>
            </p:custDataLst>
          </p:nvPr>
        </p:nvSpPr>
        <p:spPr/>
        <p:txBody>
          <a:bodyPr/>
          <a:lstStyle/>
          <a:p>
            <a:endParaRPr lang="en-MY"/>
          </a:p>
        </p:txBody>
      </p:sp>
      <p:sp>
        <p:nvSpPr>
          <p:cNvPr id="6" name="Slide Number Placeholder 5"/>
          <p:cNvSpPr>
            <a:spLocks noGrp="1"/>
          </p:cNvSpPr>
          <p:nvPr>
            <p:ph type="sldNum" sz="quarter" idx="12"/>
            <p:custDataLst>
              <p:tags r:id="rId5"/>
            </p:custDataLst>
          </p:nvPr>
        </p:nvSpPr>
        <p:spPr/>
        <p:txBody>
          <a:bodyPr/>
          <a:lstStyle/>
          <a:p>
            <a:fld id="{4F6860B9-8132-4839-A48B-F98071283C38}" type="slidenum">
              <a:rPr lang="en-MY" smtClean="0"/>
              <a:pPr/>
              <a:t>‹#›</a:t>
            </a:fld>
            <a:endParaRPr lang="en-MY"/>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65"/>
        <p:cNvGrpSpPr/>
        <p:nvPr/>
      </p:nvGrpSpPr>
      <p:grpSpPr>
        <a:xfrm>
          <a:off x="0" y="0"/>
          <a:ext cx="0" cy="0"/>
          <a:chOff x="0" y="0"/>
          <a:chExt cx="0" cy="0"/>
        </a:xfrm>
      </p:grpSpPr>
      <p:sp>
        <p:nvSpPr>
          <p:cNvPr id="69" name="Shape 69"/>
          <p:cNvSpPr txBox="1">
            <a:spLocks noGrp="1"/>
          </p:cNvSpPr>
          <p:nvPr>
            <p:ph type="title"/>
            <p:custDataLst>
              <p:tags r:id="rId1"/>
            </p:custDataLst>
          </p:nvPr>
        </p:nvSpPr>
        <p:spPr>
          <a:xfrm>
            <a:off x="457200" y="134801"/>
            <a:ext cx="7315499" cy="1351799"/>
          </a:xfrm>
          <a:prstGeom prst="rect">
            <a:avLst/>
          </a:prstGeom>
          <a:noFill/>
          <a:ln>
            <a:noFill/>
          </a:ln>
        </p:spPr>
        <p:txBody>
          <a:bodyPr lIns="91425" tIns="91425" rIns="91425" bIns="91425" anchor="b" anchorCtr="0"/>
          <a:lstStyle>
            <a:lvl1pPr algn="l" rtl="0">
              <a:buNone/>
              <a:defRPr>
                <a:solidFill>
                  <a:schemeClr val="lt1"/>
                </a:solidFill>
              </a:defRPr>
            </a:lvl1pPr>
            <a:lvl2pPr algn="l" rtl="0">
              <a:buNone/>
              <a:defRPr>
                <a:solidFill>
                  <a:schemeClr val="lt1"/>
                </a:solidFill>
              </a:defRPr>
            </a:lvl2pPr>
            <a:lvl3pPr algn="l" rtl="0">
              <a:buNone/>
              <a:defRPr>
                <a:solidFill>
                  <a:schemeClr val="lt1"/>
                </a:solidFill>
              </a:defRPr>
            </a:lvl3pPr>
            <a:lvl4pPr algn="l" rtl="0">
              <a:buNone/>
              <a:defRPr>
                <a:solidFill>
                  <a:schemeClr val="lt1"/>
                </a:solidFill>
              </a:defRPr>
            </a:lvl4pPr>
            <a:lvl5pPr algn="l" rtl="0">
              <a:buNone/>
              <a:defRPr>
                <a:solidFill>
                  <a:schemeClr val="lt1"/>
                </a:solidFill>
              </a:defRPr>
            </a:lvl5pPr>
            <a:lvl6pPr algn="l" rtl="0">
              <a:buNone/>
              <a:defRPr>
                <a:solidFill>
                  <a:schemeClr val="lt1"/>
                </a:solidFill>
              </a:defRPr>
            </a:lvl6pPr>
            <a:lvl7pPr algn="l" rtl="0">
              <a:buNone/>
              <a:defRPr>
                <a:solidFill>
                  <a:schemeClr val="lt1"/>
                </a:solidFill>
              </a:defRPr>
            </a:lvl7pPr>
            <a:lvl8pPr algn="l" rtl="0">
              <a:buNone/>
              <a:defRPr>
                <a:solidFill>
                  <a:schemeClr val="lt1"/>
                </a:solidFill>
              </a:defRPr>
            </a:lvl8pPr>
            <a:lvl9pPr algn="l" rtl="0">
              <a:buNone/>
              <a:defRPr>
                <a:solidFill>
                  <a:schemeClr val="lt1"/>
                </a:solidFill>
              </a:defRPr>
            </a:lvl9pPr>
          </a:lstStyle>
          <a:p>
            <a:endParaRPr/>
          </a:p>
        </p:txBody>
      </p:sp>
      <p:sp>
        <p:nvSpPr>
          <p:cNvPr id="70" name="Shape 70"/>
          <p:cNvSpPr txBox="1">
            <a:spLocks noGrp="1"/>
          </p:cNvSpPr>
          <p:nvPr>
            <p:ph type="body" idx="1"/>
            <p:custDataLst>
              <p:tags r:id="rId2"/>
            </p:custDataLst>
          </p:nvPr>
        </p:nvSpPr>
        <p:spPr>
          <a:xfrm>
            <a:off x="457200" y="1704688"/>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1800">
                <a:solidFill>
                  <a:schemeClr val="dk2"/>
                </a:solidFill>
              </a:defRPr>
            </a:lvl1pPr>
            <a:lvl2pPr marL="742950" indent="-285750" algn="l" rtl="0">
              <a:spcBef>
                <a:spcPts val="360"/>
              </a:spcBef>
              <a:buClr>
                <a:schemeClr val="dk2"/>
              </a:buClr>
              <a:buSzPct val="100000"/>
              <a:buFont typeface="Courier New"/>
              <a:buChar char="o"/>
              <a:defRPr sz="1800">
                <a:solidFill>
                  <a:schemeClr val="dk2"/>
                </a:solidFill>
              </a:defRPr>
            </a:lvl2pPr>
            <a:lvl3pPr marL="1143000" indent="-228600" algn="l" rtl="0">
              <a:spcBef>
                <a:spcPts val="360"/>
              </a:spcBef>
              <a:buClr>
                <a:schemeClr val="dk2"/>
              </a:buClr>
              <a:buSzPct val="100000"/>
              <a:buFont typeface="Wingdings"/>
              <a:buChar char="§"/>
              <a:defRPr sz="1800">
                <a:solidFill>
                  <a:schemeClr val="dk2"/>
                </a:solidFill>
              </a:defRPr>
            </a:lvl3pPr>
            <a:lvl4pPr marL="1600200" indent="-228600" algn="l" rtl="0">
              <a:spcBef>
                <a:spcPts val="360"/>
              </a:spcBef>
              <a:buClr>
                <a:schemeClr val="dk2"/>
              </a:buClr>
              <a:buSzPct val="166666"/>
              <a:buFont typeface="Arial"/>
              <a:buChar char="•"/>
              <a:defRPr sz="1800">
                <a:solidFill>
                  <a:schemeClr val="dk2"/>
                </a:solidFill>
              </a:defRPr>
            </a:lvl4pPr>
            <a:lvl5pPr marL="2057400" indent="-228600" algn="l" rtl="0">
              <a:spcBef>
                <a:spcPts val="360"/>
              </a:spcBef>
              <a:buClr>
                <a:schemeClr val="dk2"/>
              </a:buClr>
              <a:buSzPct val="100000"/>
              <a:buFont typeface="Courier New"/>
              <a:buChar char="o"/>
              <a:defRPr sz="1800">
                <a:solidFill>
                  <a:schemeClr val="dk2"/>
                </a:solidFill>
              </a:defRPr>
            </a:lvl5pPr>
            <a:lvl6pPr marL="2514600" indent="-228600" algn="l" rtl="0">
              <a:spcBef>
                <a:spcPts val="360"/>
              </a:spcBef>
              <a:buClr>
                <a:schemeClr val="dk2"/>
              </a:buClr>
              <a:buSzPct val="100000"/>
              <a:buFont typeface="Wingdings"/>
              <a:buChar char="§"/>
              <a:defRPr sz="1800">
                <a:solidFill>
                  <a:schemeClr val="dk2"/>
                </a:solidFill>
              </a:defRPr>
            </a:lvl6pPr>
            <a:lvl7pPr marL="2971800" indent="-228600" algn="l" rtl="0">
              <a:spcBef>
                <a:spcPts val="360"/>
              </a:spcBef>
              <a:buClr>
                <a:schemeClr val="dk2"/>
              </a:buClr>
              <a:buSzPct val="166666"/>
              <a:buFont typeface="Arial"/>
              <a:buChar char="•"/>
              <a:defRPr sz="1800">
                <a:solidFill>
                  <a:schemeClr val="dk2"/>
                </a:solidFill>
              </a:defRPr>
            </a:lvl7pPr>
            <a:lvl8pPr marL="3429000" indent="-228600" algn="l" rtl="0">
              <a:spcBef>
                <a:spcPts val="360"/>
              </a:spcBef>
              <a:buClr>
                <a:schemeClr val="dk2"/>
              </a:buClr>
              <a:buSzPct val="100000"/>
              <a:buFont typeface="Courier New"/>
              <a:buChar char="o"/>
              <a:defRPr sz="1800" baseline="0">
                <a:solidFill>
                  <a:schemeClr val="dk2"/>
                </a:solidFill>
              </a:defRPr>
            </a:lvl8pPr>
            <a:lvl9pPr marL="3886200" indent="-228600"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17"/>
        <p:cNvGrpSpPr/>
        <p:nvPr/>
      </p:nvGrpSpPr>
      <p:grpSpPr>
        <a:xfrm>
          <a:off x="0" y="0"/>
          <a:ext cx="0" cy="0"/>
          <a:chOff x="0" y="0"/>
          <a:chExt cx="0" cy="0"/>
        </a:xfrm>
      </p:grpSpPr>
      <p:sp>
        <p:nvSpPr>
          <p:cNvPr id="118" name="Shape 118"/>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19" name="Shape 119"/>
          <p:cNvSpPr txBox="1">
            <a:spLocks noGrp="1"/>
          </p:cNvSpPr>
          <p:nvPr>
            <p:ph type="body" idx="1"/>
          </p:nvPr>
        </p:nvSpPr>
        <p:spPr>
          <a:xfrm>
            <a:off x="457200" y="1658990"/>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aseline="0">
                <a:solidFill>
                  <a:schemeClr val="dk2"/>
                </a:solidFill>
                <a:latin typeface="Trebuchet MS"/>
                <a:ea typeface="Trebuchet MS"/>
                <a:cs typeface="Trebuchet MS"/>
                <a:sym typeface="Trebuchet MS"/>
              </a:defRPr>
            </a:lvl9pPr>
          </a:lstStyle>
          <a:p>
            <a:endParaRPr/>
          </a:p>
        </p:txBody>
      </p:sp>
      <p:sp>
        <p:nvSpPr>
          <p:cNvPr id="120" name="Shape 120"/>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21" name="Shape 121"/>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22" name="Shape 122"/>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23"/>
        <p:cNvGrpSpPr/>
        <p:nvPr/>
      </p:nvGrpSpPr>
      <p:grpSpPr>
        <a:xfrm>
          <a:off x="0" y="0"/>
          <a:ext cx="0" cy="0"/>
          <a:chOff x="0" y="0"/>
          <a:chExt cx="0" cy="0"/>
        </a:xfrm>
      </p:grpSpPr>
      <p:sp>
        <p:nvSpPr>
          <p:cNvPr id="124" name="Shape 124"/>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25" name="Shape 125"/>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spAutoFit/>
          </a:bodyPr>
          <a:lstStyle/>
          <a:p>
            <a:endParaRPr/>
          </a:p>
        </p:txBody>
      </p:sp>
      <p:sp>
        <p:nvSpPr>
          <p:cNvPr id="126" name="Shape 126"/>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spAutoFit/>
          </a:bodyPr>
          <a:lstStyle/>
          <a:p>
            <a:endParaRPr/>
          </a:p>
        </p:txBody>
      </p:sp>
      <p:sp>
        <p:nvSpPr>
          <p:cNvPr id="127" name="Shape 127"/>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
        <p:nvSpPr>
          <p:cNvPr id="128" name="Shape 128"/>
          <p:cNvSpPr txBox="1">
            <a:spLocks noGrp="1"/>
          </p:cNvSpPr>
          <p:nvPr>
            <p:ph type="body" idx="1"/>
          </p:nvPr>
        </p:nvSpPr>
        <p:spPr>
          <a:xfrm>
            <a:off x="457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129" name="Shape 129"/>
          <p:cNvSpPr txBox="1">
            <a:spLocks noGrp="1"/>
          </p:cNvSpPr>
          <p:nvPr>
            <p:ph type="body" idx="2"/>
          </p:nvPr>
        </p:nvSpPr>
        <p:spPr>
          <a:xfrm>
            <a:off x="4648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1" Type="http://schemas.openxmlformats.org/officeDocument/2006/relationships/tags" Target="../tags/tag4.xml"/><Relationship Id="rId12" Type="http://schemas.openxmlformats.org/officeDocument/2006/relationships/tags" Target="../tags/tag5.xml"/><Relationship Id="rId13" Type="http://schemas.openxmlformats.org/officeDocument/2006/relationships/tags" Target="../tags/tag6.xml"/><Relationship Id="rId14" Type="http://schemas.openxmlformats.org/officeDocument/2006/relationships/tags" Target="../tags/tag7.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3.xml"/><Relationship Id="rId8" Type="http://schemas.openxmlformats.org/officeDocument/2006/relationships/tags" Target="../tags/tag1.xml"/><Relationship Id="rId9" Type="http://schemas.openxmlformats.org/officeDocument/2006/relationships/tags" Target="../tags/tag2.xml"/><Relationship Id="rId10" Type="http://schemas.openxmlformats.org/officeDocument/2006/relationships/tags" Target="../tags/tag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theme" Target="../theme/theme4.xml"/><Relationship Id="rId14" Type="http://schemas.openxmlformats.org/officeDocument/2006/relationships/tags" Target="../tags/tag68.xml"/><Relationship Id="rId15" Type="http://schemas.openxmlformats.org/officeDocument/2006/relationships/tags" Target="../tags/tag69.xml"/><Relationship Id="rId16" Type="http://schemas.openxmlformats.org/officeDocument/2006/relationships/tags" Target="../tags/tag70.xml"/><Relationship Id="rId17" Type="http://schemas.openxmlformats.org/officeDocument/2006/relationships/tags" Target="../tags/tag71.xml"/><Relationship Id="rId18" Type="http://schemas.openxmlformats.org/officeDocument/2006/relationships/tags" Target="../tags/tag72.xml"/><Relationship Id="rId19" Type="http://schemas.openxmlformats.org/officeDocument/2006/relationships/image" Target="../media/image1.jpeg"/><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1.xml"/><Relationship Id="rId12" Type="http://schemas.openxmlformats.org/officeDocument/2006/relationships/theme" Target="../theme/theme5.xml"/><Relationship Id="rId13" Type="http://schemas.openxmlformats.org/officeDocument/2006/relationships/tags" Target="../tags/tag133.xml"/><Relationship Id="rId14" Type="http://schemas.openxmlformats.org/officeDocument/2006/relationships/tags" Target="../tags/tag134.xml"/><Relationship Id="rId15" Type="http://schemas.openxmlformats.org/officeDocument/2006/relationships/tags" Target="../tags/tag135.xml"/><Relationship Id="rId16" Type="http://schemas.openxmlformats.org/officeDocument/2006/relationships/tags" Target="../tags/tag136.xml"/><Relationship Id="rId17" Type="http://schemas.openxmlformats.org/officeDocument/2006/relationships/tags" Target="../tags/tag137.xml"/><Relationship Id="rId18" Type="http://schemas.openxmlformats.org/officeDocument/2006/relationships/image" Target="../media/image2.jpeg"/><Relationship Id="rId1" Type="http://schemas.openxmlformats.org/officeDocument/2006/relationships/slideLayout" Target="../slideLayouts/slideLayout31.xml"/><Relationship Id="rId2" Type="http://schemas.openxmlformats.org/officeDocument/2006/relationships/slideLayout" Target="../slideLayouts/slideLayout32.xml"/><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slideLayout" Target="../slideLayouts/slideLayout37.xml"/><Relationship Id="rId8" Type="http://schemas.openxmlformats.org/officeDocument/2006/relationships/slideLayout" Target="../slideLayouts/slideLayout38.xml"/><Relationship Id="rId9" Type="http://schemas.openxmlformats.org/officeDocument/2006/relationships/slideLayout" Target="../slideLayouts/slideLayout39.xml"/><Relationship Id="rId10"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theme" Target="../theme/theme6.xml"/><Relationship Id="rId13" Type="http://schemas.openxmlformats.org/officeDocument/2006/relationships/tags" Target="../tags/tag196.xml"/><Relationship Id="rId14" Type="http://schemas.openxmlformats.org/officeDocument/2006/relationships/tags" Target="../tags/tag197.xml"/><Relationship Id="rId15" Type="http://schemas.openxmlformats.org/officeDocument/2006/relationships/tags" Target="../tags/tag198.xml"/><Relationship Id="rId16" Type="http://schemas.openxmlformats.org/officeDocument/2006/relationships/tags" Target="../tags/tag199.xml"/><Relationship Id="rId17" Type="http://schemas.openxmlformats.org/officeDocument/2006/relationships/tags" Target="../tags/tag200.xml"/><Relationship Id="rId18" Type="http://schemas.openxmlformats.org/officeDocument/2006/relationships/image" Target="../media/image3.jpeg"/><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63.xml"/><Relationship Id="rId12" Type="http://schemas.openxmlformats.org/officeDocument/2006/relationships/theme" Target="../theme/theme7.xml"/><Relationship Id="rId13" Type="http://schemas.openxmlformats.org/officeDocument/2006/relationships/tags" Target="../tags/tag259.xml"/><Relationship Id="rId14" Type="http://schemas.openxmlformats.org/officeDocument/2006/relationships/tags" Target="../tags/tag260.xml"/><Relationship Id="rId15" Type="http://schemas.openxmlformats.org/officeDocument/2006/relationships/tags" Target="../tags/tag261.xml"/><Relationship Id="rId16" Type="http://schemas.openxmlformats.org/officeDocument/2006/relationships/tags" Target="../tags/tag262.xml"/><Relationship Id="rId17" Type="http://schemas.openxmlformats.org/officeDocument/2006/relationships/image" Target="../media/image4.jpeg"/><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9" Type="http://schemas.openxmlformats.org/officeDocument/2006/relationships/slideLayout" Target="../slideLayouts/slideLayout61.xml"/><Relationship Id="rId10" Type="http://schemas.openxmlformats.org/officeDocument/2006/relationships/slideLayout" Target="../slideLayouts/slideLayout62.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slideLayout" Target="../slideLayouts/slideLayout75.xml"/><Relationship Id="rId13" Type="http://schemas.openxmlformats.org/officeDocument/2006/relationships/slideLayout" Target="../slideLayouts/slideLayout76.xml"/><Relationship Id="rId14" Type="http://schemas.openxmlformats.org/officeDocument/2006/relationships/theme" Target="../theme/theme8.xml"/><Relationship Id="rId15" Type="http://schemas.openxmlformats.org/officeDocument/2006/relationships/tags" Target="../tags/tag321.xml"/><Relationship Id="rId16" Type="http://schemas.openxmlformats.org/officeDocument/2006/relationships/tags" Target="../tags/tag322.xml"/><Relationship Id="rId17" Type="http://schemas.openxmlformats.org/officeDocument/2006/relationships/tags" Target="../tags/tag323.xml"/><Relationship Id="rId18" Type="http://schemas.openxmlformats.org/officeDocument/2006/relationships/tags" Target="../tags/tag324.xml"/><Relationship Id="rId19" Type="http://schemas.openxmlformats.org/officeDocument/2006/relationships/tags" Target="../tags/tag325.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90" name="Shape 90"/>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1pPr>
            <a:lvl2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2pPr>
            <a:lvl3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3pPr>
            <a:lvl4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4pPr>
            <a:lvl5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5pPr>
            <a:lvl6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6pPr>
            <a:lvl7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7pPr>
            <a:lvl8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8pPr>
            <a:lvl9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9pPr>
          </a:lstStyle>
          <a:p>
            <a:endParaRPr/>
          </a:p>
        </p:txBody>
      </p:sp>
      <p:sp>
        <p:nvSpPr>
          <p:cNvPr id="108" name="Shape 108"/>
          <p:cNvSpPr txBox="1">
            <a:spLocks noGrp="1"/>
          </p:cNvSpPr>
          <p:nvPr>
            <p:ph type="body" idx="1"/>
          </p:nvPr>
        </p:nvSpPr>
        <p:spPr>
          <a:xfrm>
            <a:off x="457200" y="1727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b="0" i="0" u="none" strike="noStrike" cap="none" baseline="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2890DA"/>
            </a:gs>
            <a:gs pos="100000">
              <a:schemeClr val="dk2"/>
            </a:gs>
          </a:gsLst>
          <a:path path="circle">
            <a:fillToRect t="100000" r="100000"/>
          </a:path>
          <a:tileRect l="-100000" b="-100000"/>
        </a:gradFill>
        <a:effectLst/>
      </p:bgPr>
    </p:bg>
    <p:spTree>
      <p:nvGrpSpPr>
        <p:cNvPr id="1" name="Shape 142"/>
        <p:cNvGrpSpPr/>
        <p:nvPr/>
      </p:nvGrpSpPr>
      <p:grpSpPr>
        <a:xfrm>
          <a:off x="0" y="0"/>
          <a:ext cx="0" cy="0"/>
          <a:chOff x="0" y="0"/>
          <a:chExt cx="0" cy="0"/>
        </a:xfrm>
      </p:grpSpPr>
      <p:sp>
        <p:nvSpPr>
          <p:cNvPr id="143" name="Shape 143"/>
          <p:cNvSpPr txBox="1">
            <a:spLocks noGrp="1"/>
          </p:cNvSpPr>
          <p:nvPr>
            <p:ph type="title"/>
            <p:custDataLst>
              <p:tags r:id="rId8"/>
            </p:custDataLst>
          </p:nvPr>
        </p:nvSpPr>
        <p:spPr>
          <a:xfrm>
            <a:off x="457200" y="274637"/>
            <a:ext cx="687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1pPr>
            <a:lvl2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2pPr>
            <a:lvl3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3pPr>
            <a:lvl4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4pPr>
            <a:lvl5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5pPr>
            <a:lvl6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6pPr>
            <a:lvl7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7pPr>
            <a:lvl8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8pPr>
            <a:lvl9pPr marL="0" indent="228600" algn="l" rtl="0">
              <a:spcBef>
                <a:spcPts val="0"/>
              </a:spcBef>
              <a:buClr>
                <a:schemeClr val="lt1"/>
              </a:buClr>
              <a:buSzPct val="100000"/>
              <a:buFont typeface="Arial"/>
              <a:buNone/>
              <a:defRPr sz="3600" b="0" i="0" u="none" strike="noStrike" cap="none" baseline="0">
                <a:solidFill>
                  <a:schemeClr val="lt1"/>
                </a:solidFill>
                <a:latin typeface="Arial"/>
                <a:ea typeface="Arial"/>
                <a:cs typeface="Arial"/>
                <a:sym typeface="Arial"/>
              </a:defRPr>
            </a:lvl9pPr>
          </a:lstStyle>
          <a:p>
            <a:endParaRPr/>
          </a:p>
        </p:txBody>
      </p:sp>
      <p:sp>
        <p:nvSpPr>
          <p:cNvPr id="144" name="Shape 144"/>
          <p:cNvSpPr txBox="1">
            <a:spLocks noGrp="1"/>
          </p:cNvSpPr>
          <p:nvPr>
            <p:ph type="body" idx="1"/>
            <p:custDataLst>
              <p:tags r:id="rId9"/>
            </p:custDataLst>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1"/>
              </a:buClr>
              <a:buSzPct val="166666"/>
              <a:buFont typeface="Arial"/>
              <a:buChar char="•"/>
              <a:defRPr sz="3200" b="0" i="0" u="none" strike="noStrike" cap="none" baseline="0">
                <a:solidFill>
                  <a:schemeClr val="lt1"/>
                </a:solidFill>
                <a:latin typeface="Arial"/>
                <a:ea typeface="Arial"/>
                <a:cs typeface="Arial"/>
                <a:sym typeface="Arial"/>
              </a:defRPr>
            </a:lvl1pPr>
            <a:lvl2pPr marL="742950" indent="-285750" algn="l" rtl="0">
              <a:spcBef>
                <a:spcPts val="560"/>
              </a:spcBef>
              <a:buClr>
                <a:schemeClr val="lt1"/>
              </a:buClr>
              <a:buSzPct val="100000"/>
              <a:buFont typeface="Courier New"/>
              <a:buChar char="o"/>
              <a:defRPr sz="2800" b="0" i="0" u="none" strike="noStrike" cap="none" baseline="0">
                <a:solidFill>
                  <a:schemeClr val="lt1"/>
                </a:solidFill>
                <a:latin typeface="Arial"/>
                <a:ea typeface="Arial"/>
                <a:cs typeface="Arial"/>
                <a:sym typeface="Arial"/>
              </a:defRPr>
            </a:lvl2pPr>
            <a:lvl3pPr marL="1143000" indent="-228600" algn="l" rtl="0">
              <a:spcBef>
                <a:spcPts val="480"/>
              </a:spcBef>
              <a:buClr>
                <a:schemeClr val="lt1"/>
              </a:buClr>
              <a:buSzPct val="100000"/>
              <a:buFont typeface="Wingdings"/>
              <a:buChar char="§"/>
              <a:defRPr sz="2400" b="0" i="0" u="none" strike="noStrike" cap="none" baseline="0">
                <a:solidFill>
                  <a:schemeClr val="lt1"/>
                </a:solidFill>
                <a:latin typeface="Arial"/>
                <a:ea typeface="Arial"/>
                <a:cs typeface="Arial"/>
                <a:sym typeface="Arial"/>
              </a:defRPr>
            </a:lvl3pPr>
            <a:lvl4pPr marL="16002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4pPr>
            <a:lvl5pPr marL="20574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5pPr>
            <a:lvl6pPr marL="25146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6pPr>
            <a:lvl7pPr marL="2971800" indent="-228600" algn="l" rtl="0">
              <a:spcBef>
                <a:spcPts val="400"/>
              </a:spcBef>
              <a:buClr>
                <a:schemeClr val="lt1"/>
              </a:buClr>
              <a:buSzPct val="166666"/>
              <a:buFont typeface="Arial"/>
              <a:buChar char="•"/>
              <a:defRPr sz="2000" b="0" i="0" u="none" strike="noStrike" cap="none" baseline="0">
                <a:solidFill>
                  <a:schemeClr val="lt1"/>
                </a:solidFill>
                <a:latin typeface="Arial"/>
                <a:ea typeface="Arial"/>
                <a:cs typeface="Arial"/>
                <a:sym typeface="Arial"/>
              </a:defRPr>
            </a:lvl7pPr>
            <a:lvl8pPr marL="3429000" indent="-228600" algn="l" rtl="0">
              <a:spcBef>
                <a:spcPts val="400"/>
              </a:spcBef>
              <a:buClr>
                <a:schemeClr val="lt1"/>
              </a:buClr>
              <a:buSzPct val="100000"/>
              <a:buFont typeface="Courier New"/>
              <a:buChar char="o"/>
              <a:defRPr sz="2000" b="0" i="0" u="none" strike="noStrike" cap="none" baseline="0">
                <a:solidFill>
                  <a:schemeClr val="lt1"/>
                </a:solidFill>
                <a:latin typeface="Arial"/>
                <a:ea typeface="Arial"/>
                <a:cs typeface="Arial"/>
                <a:sym typeface="Arial"/>
              </a:defRPr>
            </a:lvl8pPr>
            <a:lvl9pPr marL="3886200" indent="-228600" algn="l" rtl="0">
              <a:spcBef>
                <a:spcPts val="400"/>
              </a:spcBef>
              <a:buClr>
                <a:schemeClr val="lt1"/>
              </a:buClr>
              <a:buSzPct val="100000"/>
              <a:buFont typeface="Wingdings"/>
              <a:buChar char="§"/>
              <a:defRPr sz="2000" b="0" i="0" u="none" strike="noStrike" cap="none" baseline="0">
                <a:solidFill>
                  <a:schemeClr val="lt1"/>
                </a:solidFill>
                <a:latin typeface="Arial"/>
                <a:ea typeface="Arial"/>
                <a:cs typeface="Arial"/>
                <a:sym typeface="Arial"/>
              </a:defRPr>
            </a:lvl9pPr>
          </a:lstStyle>
          <a:p>
            <a:endParaRPr/>
          </a:p>
        </p:txBody>
      </p:sp>
      <p:sp>
        <p:nvSpPr>
          <p:cNvPr id="145" name="Shape 145"/>
          <p:cNvSpPr/>
          <p:nvPr>
            <p:custDataLst>
              <p:tags r:id="rId10"/>
            </p:custDataLst>
          </p:nvPr>
        </p:nvSpPr>
        <p:spPr>
          <a:xfrm>
            <a:off x="0" y="0"/>
            <a:ext cx="3135299" cy="6858000"/>
          </a:xfrm>
          <a:prstGeom prst="rect">
            <a:avLst/>
          </a:prstGeom>
          <a:noFill/>
          <a:ln>
            <a:noFill/>
          </a:ln>
        </p:spPr>
        <p:txBody>
          <a:bodyPr lIns="91425" tIns="45700" rIns="91425" bIns="45700" anchor="t" anchorCtr="0">
            <a:spAutoFit/>
          </a:bodyPr>
          <a:lstStyle/>
          <a:p>
            <a:endParaRPr/>
          </a:p>
        </p:txBody>
      </p:sp>
      <p:sp>
        <p:nvSpPr>
          <p:cNvPr id="146" name="Shape 146"/>
          <p:cNvSpPr/>
          <p:nvPr>
            <p:custDataLst>
              <p:tags r:id="rId11"/>
            </p:custDataLst>
          </p:nvPr>
        </p:nvSpPr>
        <p:spPr>
          <a:xfrm>
            <a:off x="3175" y="6045200"/>
            <a:ext cx="635000" cy="812800"/>
          </a:xfrm>
          <a:custGeom>
            <a:avLst/>
            <a:gdLst/>
            <a:ahLst/>
            <a:cxnLst/>
            <a:rect l="0" t="0" r="0" b="0"/>
            <a:pathLst>
              <a:path w="400" h="512" extrusionOk="0">
                <a:moveTo>
                  <a:pt x="400" y="0"/>
                </a:moveTo>
                <a:lnTo>
                  <a:pt x="0" y="0"/>
                </a:lnTo>
                <a:lnTo>
                  <a:pt x="0" y="512"/>
                </a:lnTo>
                <a:lnTo>
                  <a:pt x="2" y="512"/>
                </a:lnTo>
                <a:lnTo>
                  <a:pt x="400" y="0"/>
                </a:lnTo>
                <a:close/>
              </a:path>
            </a:pathLst>
          </a:custGeom>
          <a:gradFill>
            <a:gsLst>
              <a:gs pos="0">
                <a:srgbClr val="0090DA"/>
              </a:gs>
              <a:gs pos="54000">
                <a:srgbClr val="0090DA"/>
              </a:gs>
              <a:gs pos="98000">
                <a:srgbClr val="2BC4F3"/>
              </a:gs>
              <a:gs pos="100000">
                <a:srgbClr val="00AEEE"/>
              </a:gs>
            </a:gsLst>
            <a:lin ang="8100000" scaled="0"/>
          </a:gradFill>
          <a:ln>
            <a:noFill/>
          </a:ln>
        </p:spPr>
        <p:txBody>
          <a:bodyPr lIns="91425" tIns="45700" rIns="91425" bIns="45700" anchor="t" anchorCtr="0">
            <a:spAutoFit/>
          </a:bodyPr>
          <a:lstStyle/>
          <a:p>
            <a:endParaRPr/>
          </a:p>
        </p:txBody>
      </p:sp>
      <p:sp>
        <p:nvSpPr>
          <p:cNvPr id="147" name="Shape 147"/>
          <p:cNvSpPr/>
          <p:nvPr>
            <p:custDataLst>
              <p:tags r:id="rId12"/>
            </p:custDataLst>
          </p:nvPr>
        </p:nvSpPr>
        <p:spPr>
          <a:xfrm>
            <a:off x="3175" y="5232400"/>
            <a:ext cx="635000" cy="812800"/>
          </a:xfrm>
          <a:custGeom>
            <a:avLst/>
            <a:gdLst/>
            <a:ahLst/>
            <a:cxnLst/>
            <a:rect l="0" t="0" r="0" b="0"/>
            <a:pathLst>
              <a:path w="400" h="512" extrusionOk="0">
                <a:moveTo>
                  <a:pt x="400" y="512"/>
                </a:moveTo>
                <a:lnTo>
                  <a:pt x="2" y="0"/>
                </a:lnTo>
                <a:lnTo>
                  <a:pt x="0" y="0"/>
                </a:lnTo>
                <a:lnTo>
                  <a:pt x="0" y="512"/>
                </a:lnTo>
                <a:lnTo>
                  <a:pt x="400" y="512"/>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
        <p:nvSpPr>
          <p:cNvPr id="148" name="Shape 148"/>
          <p:cNvSpPr/>
          <p:nvPr>
            <p:custDataLst>
              <p:tags r:id="rId13"/>
            </p:custDataLst>
          </p:nvPr>
        </p:nvSpPr>
        <p:spPr>
          <a:xfrm>
            <a:off x="8397875" y="2689"/>
            <a:ext cx="746125" cy="813611"/>
          </a:xfrm>
          <a:custGeom>
            <a:avLst/>
            <a:gdLst/>
            <a:ahLst/>
            <a:cxnLst/>
            <a:rect l="0" t="0" r="0" b="0"/>
            <a:pathLst>
              <a:path w="470" h="605" extrusionOk="0">
                <a:moveTo>
                  <a:pt x="470" y="0"/>
                </a:moveTo>
                <a:lnTo>
                  <a:pt x="0" y="605"/>
                </a:lnTo>
                <a:lnTo>
                  <a:pt x="470" y="605"/>
                </a:lnTo>
                <a:lnTo>
                  <a:pt x="470" y="0"/>
                </a:lnTo>
                <a:close/>
              </a:path>
            </a:pathLst>
          </a:custGeom>
          <a:gradFill>
            <a:gsLst>
              <a:gs pos="0">
                <a:srgbClr val="0090DA"/>
              </a:gs>
              <a:gs pos="54000">
                <a:srgbClr val="0090DA"/>
              </a:gs>
              <a:gs pos="98000">
                <a:srgbClr val="2BC4F3"/>
              </a:gs>
              <a:gs pos="100000">
                <a:srgbClr val="00AEEE"/>
              </a:gs>
            </a:gsLst>
            <a:lin ang="18899999" scaled="0"/>
          </a:gradFill>
          <a:ln>
            <a:noFill/>
          </a:ln>
        </p:spPr>
        <p:txBody>
          <a:bodyPr lIns="91425" tIns="45700" rIns="91425" bIns="45700" anchor="t" anchorCtr="0">
            <a:spAutoFit/>
          </a:bodyPr>
          <a:lstStyle/>
          <a:p>
            <a:endParaRPr/>
          </a:p>
        </p:txBody>
      </p:sp>
      <p:sp>
        <p:nvSpPr>
          <p:cNvPr id="149" name="Shape 149"/>
          <p:cNvSpPr/>
          <p:nvPr>
            <p:custDataLst>
              <p:tags r:id="rId14"/>
            </p:custDataLst>
          </p:nvPr>
        </p:nvSpPr>
        <p:spPr>
          <a:xfrm>
            <a:off x="8397875" y="816300"/>
            <a:ext cx="746125" cy="809578"/>
          </a:xfrm>
          <a:custGeom>
            <a:avLst/>
            <a:gdLst/>
            <a:ahLst/>
            <a:cxnLst/>
            <a:rect l="0" t="0" r="0" b="0"/>
            <a:pathLst>
              <a:path w="470" h="602" extrusionOk="0">
                <a:moveTo>
                  <a:pt x="0" y="0"/>
                </a:moveTo>
                <a:lnTo>
                  <a:pt x="470" y="602"/>
                </a:lnTo>
                <a:lnTo>
                  <a:pt x="470" y="0"/>
                </a:lnTo>
                <a:lnTo>
                  <a:pt x="0" y="0"/>
                </a:lnTo>
                <a:close/>
              </a:path>
            </a:pathLst>
          </a:custGeom>
          <a:gradFill>
            <a:gsLst>
              <a:gs pos="0">
                <a:srgbClr val="AAAAAA"/>
              </a:gs>
              <a:gs pos="54000">
                <a:srgbClr val="AAAAAA"/>
              </a:gs>
              <a:gs pos="98000">
                <a:srgbClr val="D2D2D2"/>
              </a:gs>
              <a:gs pos="100000">
                <a:srgbClr val="B9B9B9"/>
              </a:gs>
            </a:gsLst>
            <a:lin ang="13499999" scaled="0"/>
          </a:gradFill>
          <a:ln>
            <a:noFill/>
          </a:ln>
        </p:spPr>
        <p:txBody>
          <a:bodyPr lIns="91425" tIns="45700" rIns="91425" bIns="45700" anchor="t" anchorCtr="0">
            <a:spAutoFit/>
          </a:bodyPr>
          <a:lstStyle/>
          <a:p>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9"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4"/>
            </p:custDataLst>
          </p:nvPr>
        </p:nvSpPr>
        <p:spPr bwMode="auto">
          <a:xfrm>
            <a:off x="3810000" y="2667000"/>
            <a:ext cx="5181600" cy="16002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ONLINE TEMPLATE</a:t>
            </a:r>
          </a:p>
        </p:txBody>
      </p:sp>
      <p:sp>
        <p:nvSpPr>
          <p:cNvPr id="1027" name="Rectangle 3"/>
          <p:cNvSpPr>
            <a:spLocks noGrp="1" noChangeArrowheads="1"/>
          </p:cNvSpPr>
          <p:nvPr>
            <p:ph type="body" idx="1"/>
            <p:custDataLst>
              <p:tags r:id="rId15"/>
            </p:custDataLst>
          </p:nvPr>
        </p:nvSpPr>
        <p:spPr bwMode="auto">
          <a:xfrm>
            <a:off x="3733800" y="4419600"/>
            <a:ext cx="5410200" cy="457200"/>
          </a:xfrm>
          <a:prstGeom prst="rect">
            <a:avLst/>
          </a:prstGeom>
          <a:noFill/>
          <a:ln w="9525">
            <a:noFill/>
            <a:miter lim="800000"/>
            <a:headEnd/>
            <a:tailEnd/>
          </a:ln>
          <a:effectLst>
            <a:outerShdw dist="35921" dir="2700000" algn="ctr" rotWithShape="0">
              <a:srgbClr val="C0C0C0"/>
            </a:outerShdw>
          </a:effectLst>
        </p:spPr>
        <p:txBody>
          <a:bodyPr vert="horz" wrap="square" lIns="91440" tIns="45720" rIns="91440" bIns="45720" numCol="1" anchor="t" anchorCtr="0" compatLnSpc="1">
            <a:prstTxWarp prst="textNoShape">
              <a:avLst/>
            </a:prstTxWarp>
          </a:bodyPr>
          <a:lstStyle/>
          <a:p>
            <a:pPr lvl="0"/>
            <a:r>
              <a:rPr lang="en-MY" smtClean="0"/>
              <a:t>PLACE YOUR TITLE HERE</a:t>
            </a:r>
          </a:p>
        </p:txBody>
      </p:sp>
      <p:sp>
        <p:nvSpPr>
          <p:cNvPr id="1028" name="Rectangle 4"/>
          <p:cNvSpPr>
            <a:spLocks noGrp="1" noChangeArrowheads="1"/>
          </p:cNvSpPr>
          <p:nvPr>
            <p:ph type="dt" sz="half" idx="2"/>
            <p:custDataLst>
              <p:tags r:id="rId16"/>
            </p:custDataLst>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1029" name="Rectangle 5"/>
          <p:cNvSpPr>
            <a:spLocks noGrp="1" noChangeArrowheads="1"/>
          </p:cNvSpPr>
          <p:nvPr>
            <p:ph type="ftr" sz="quarter" idx="3"/>
            <p:custDataLst>
              <p:tags r:id="rId17"/>
            </p:custDataLst>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1030" name="Rectangle 6"/>
          <p:cNvSpPr>
            <a:spLocks noGrp="1" noChangeArrowheads="1"/>
          </p:cNvSpPr>
          <p:nvPr>
            <p:ph type="sldNum" sz="quarter" idx="4"/>
            <p:custDataLst>
              <p:tags r:id="rId18"/>
            </p:custDataLst>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04B50A6-000E-4B35-A1DA-049161BCD424}"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ctr" rtl="0" eaLnBrk="1" fontAlgn="base" hangingPunct="1">
        <a:spcBef>
          <a:spcPct val="0"/>
        </a:spcBef>
        <a:spcAft>
          <a:spcPct val="0"/>
        </a:spcAft>
        <a:defRPr sz="4000">
          <a:solidFill>
            <a:srgbClr val="FFCC00"/>
          </a:solidFill>
          <a:latin typeface="+mj-lt"/>
          <a:ea typeface="+mj-ea"/>
          <a:cs typeface="+mj-cs"/>
        </a:defRPr>
      </a:lvl1pPr>
      <a:lvl2pPr algn="ctr" rtl="0" eaLnBrk="1" fontAlgn="base" hangingPunct="1">
        <a:spcBef>
          <a:spcPct val="0"/>
        </a:spcBef>
        <a:spcAft>
          <a:spcPct val="0"/>
        </a:spcAft>
        <a:defRPr sz="4000">
          <a:solidFill>
            <a:srgbClr val="FFCC00"/>
          </a:solidFill>
          <a:latin typeface="FederationBold" pitchFamily="2" charset="0"/>
        </a:defRPr>
      </a:lvl2pPr>
      <a:lvl3pPr algn="ctr" rtl="0" eaLnBrk="1" fontAlgn="base" hangingPunct="1">
        <a:spcBef>
          <a:spcPct val="0"/>
        </a:spcBef>
        <a:spcAft>
          <a:spcPct val="0"/>
        </a:spcAft>
        <a:defRPr sz="4000">
          <a:solidFill>
            <a:srgbClr val="FFCC00"/>
          </a:solidFill>
          <a:latin typeface="FederationBold" pitchFamily="2" charset="0"/>
        </a:defRPr>
      </a:lvl3pPr>
      <a:lvl4pPr algn="ctr" rtl="0" eaLnBrk="1" fontAlgn="base" hangingPunct="1">
        <a:spcBef>
          <a:spcPct val="0"/>
        </a:spcBef>
        <a:spcAft>
          <a:spcPct val="0"/>
        </a:spcAft>
        <a:defRPr sz="4000">
          <a:solidFill>
            <a:srgbClr val="FFCC00"/>
          </a:solidFill>
          <a:latin typeface="FederationBold" pitchFamily="2" charset="0"/>
        </a:defRPr>
      </a:lvl4pPr>
      <a:lvl5pPr algn="ctr" rtl="0" eaLnBrk="1" fontAlgn="base" hangingPunct="1">
        <a:spcBef>
          <a:spcPct val="0"/>
        </a:spcBef>
        <a:spcAft>
          <a:spcPct val="0"/>
        </a:spcAft>
        <a:defRPr sz="4000">
          <a:solidFill>
            <a:srgbClr val="FFCC00"/>
          </a:solidFill>
          <a:latin typeface="FederationBold" pitchFamily="2" charset="0"/>
        </a:defRPr>
      </a:lvl5pPr>
      <a:lvl6pPr marL="457200" algn="ctr" rtl="0" eaLnBrk="1" fontAlgn="base" hangingPunct="1">
        <a:spcBef>
          <a:spcPct val="0"/>
        </a:spcBef>
        <a:spcAft>
          <a:spcPct val="0"/>
        </a:spcAft>
        <a:defRPr sz="4000">
          <a:solidFill>
            <a:srgbClr val="FFCC00"/>
          </a:solidFill>
          <a:latin typeface="FederationBold" pitchFamily="2" charset="0"/>
        </a:defRPr>
      </a:lvl6pPr>
      <a:lvl7pPr marL="914400" algn="ctr" rtl="0" eaLnBrk="1" fontAlgn="base" hangingPunct="1">
        <a:spcBef>
          <a:spcPct val="0"/>
        </a:spcBef>
        <a:spcAft>
          <a:spcPct val="0"/>
        </a:spcAft>
        <a:defRPr sz="4000">
          <a:solidFill>
            <a:srgbClr val="FFCC00"/>
          </a:solidFill>
          <a:latin typeface="FederationBold" pitchFamily="2" charset="0"/>
        </a:defRPr>
      </a:lvl7pPr>
      <a:lvl8pPr marL="1371600" algn="ctr" rtl="0" eaLnBrk="1" fontAlgn="base" hangingPunct="1">
        <a:spcBef>
          <a:spcPct val="0"/>
        </a:spcBef>
        <a:spcAft>
          <a:spcPct val="0"/>
        </a:spcAft>
        <a:defRPr sz="4000">
          <a:solidFill>
            <a:srgbClr val="FFCC00"/>
          </a:solidFill>
          <a:latin typeface="FederationBold" pitchFamily="2" charset="0"/>
        </a:defRPr>
      </a:lvl8pPr>
      <a:lvl9pPr marL="1828800" algn="ctr" rtl="0" eaLnBrk="1" fontAlgn="base" hangingPunct="1">
        <a:spcBef>
          <a:spcPct val="0"/>
        </a:spcBef>
        <a:spcAft>
          <a:spcPct val="0"/>
        </a:spcAft>
        <a:defRPr sz="4000">
          <a:solidFill>
            <a:srgbClr val="FFCC00"/>
          </a:solidFill>
          <a:latin typeface="FederationBold" pitchFamily="2"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custDataLst>
              <p:tags r:id="rId13"/>
            </p:custDataLst>
          </p:nvPr>
        </p:nvSpPr>
        <p:spPr bwMode="auto">
          <a:xfrm>
            <a:off x="2667000" y="609600"/>
            <a:ext cx="6019800" cy="808038"/>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PLACE YOUR TOPIC HERE</a:t>
            </a:r>
          </a:p>
        </p:txBody>
      </p:sp>
      <p:sp>
        <p:nvSpPr>
          <p:cNvPr id="3075" name="Rectangle 3"/>
          <p:cNvSpPr>
            <a:spLocks noGrp="1" noChangeArrowheads="1"/>
          </p:cNvSpPr>
          <p:nvPr>
            <p:ph type="body" idx="1"/>
            <p:custDataLst>
              <p:tags r:id="rId14"/>
            </p:custDataLst>
          </p:nvPr>
        </p:nvSpPr>
        <p:spPr bwMode="auto">
          <a:xfrm>
            <a:off x="2667000" y="1676400"/>
            <a:ext cx="60198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
        <p:nvSpPr>
          <p:cNvPr id="3076" name="Rectangle 4"/>
          <p:cNvSpPr>
            <a:spLocks noGrp="1" noChangeArrowheads="1"/>
          </p:cNvSpPr>
          <p:nvPr>
            <p:ph type="dt" sz="half" idx="2"/>
            <p:custDataLst>
              <p:tags r:id="rId15"/>
            </p:custDataLst>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3077" name="Rectangle 5"/>
          <p:cNvSpPr>
            <a:spLocks noGrp="1" noChangeArrowheads="1"/>
          </p:cNvSpPr>
          <p:nvPr>
            <p:ph type="ftr" sz="quarter" idx="3"/>
            <p:custDataLst>
              <p:tags r:id="rId16"/>
            </p:custDataLst>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3078" name="Rectangle 6"/>
          <p:cNvSpPr>
            <a:spLocks noGrp="1" noChangeArrowheads="1"/>
          </p:cNvSpPr>
          <p:nvPr>
            <p:ph type="sldNum" sz="quarter" idx="4"/>
            <p:custDataLst>
              <p:tags r:id="rId17"/>
            </p:custDataLst>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5A4C621-FBF5-46A3-9F24-E7E102B53E99}"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rtl="0" eaLnBrk="1" fontAlgn="base" hangingPunct="1">
        <a:spcBef>
          <a:spcPct val="0"/>
        </a:spcBef>
        <a:spcAft>
          <a:spcPct val="0"/>
        </a:spcAft>
        <a:defRPr sz="2500">
          <a:solidFill>
            <a:schemeClr val="bg1"/>
          </a:solidFill>
          <a:latin typeface="+mj-lt"/>
          <a:ea typeface="+mj-ea"/>
          <a:cs typeface="+mj-cs"/>
        </a:defRPr>
      </a:lvl1pPr>
      <a:lvl2pPr algn="l" rtl="0" eaLnBrk="1" fontAlgn="base" hangingPunct="1">
        <a:spcBef>
          <a:spcPct val="0"/>
        </a:spcBef>
        <a:spcAft>
          <a:spcPct val="0"/>
        </a:spcAft>
        <a:defRPr sz="2500">
          <a:solidFill>
            <a:schemeClr val="bg1"/>
          </a:solidFill>
          <a:latin typeface="FederationBold" pitchFamily="2" charset="0"/>
        </a:defRPr>
      </a:lvl2pPr>
      <a:lvl3pPr algn="l" rtl="0" eaLnBrk="1" fontAlgn="base" hangingPunct="1">
        <a:spcBef>
          <a:spcPct val="0"/>
        </a:spcBef>
        <a:spcAft>
          <a:spcPct val="0"/>
        </a:spcAft>
        <a:defRPr sz="2500">
          <a:solidFill>
            <a:schemeClr val="bg1"/>
          </a:solidFill>
          <a:latin typeface="FederationBold" pitchFamily="2" charset="0"/>
        </a:defRPr>
      </a:lvl3pPr>
      <a:lvl4pPr algn="l" rtl="0" eaLnBrk="1" fontAlgn="base" hangingPunct="1">
        <a:spcBef>
          <a:spcPct val="0"/>
        </a:spcBef>
        <a:spcAft>
          <a:spcPct val="0"/>
        </a:spcAft>
        <a:defRPr sz="2500">
          <a:solidFill>
            <a:schemeClr val="bg1"/>
          </a:solidFill>
          <a:latin typeface="FederationBold" pitchFamily="2" charset="0"/>
        </a:defRPr>
      </a:lvl4pPr>
      <a:lvl5pPr algn="l" rtl="0" eaLnBrk="1" fontAlgn="base" hangingPunct="1">
        <a:spcBef>
          <a:spcPct val="0"/>
        </a:spcBef>
        <a:spcAft>
          <a:spcPct val="0"/>
        </a:spcAft>
        <a:defRPr sz="2500">
          <a:solidFill>
            <a:schemeClr val="bg1"/>
          </a:solidFill>
          <a:latin typeface="FederationBold" pitchFamily="2" charset="0"/>
        </a:defRPr>
      </a:lvl5pPr>
      <a:lvl6pPr marL="457200" algn="l" rtl="0" eaLnBrk="1" fontAlgn="base" hangingPunct="1">
        <a:spcBef>
          <a:spcPct val="0"/>
        </a:spcBef>
        <a:spcAft>
          <a:spcPct val="0"/>
        </a:spcAft>
        <a:defRPr sz="2500">
          <a:solidFill>
            <a:schemeClr val="bg1"/>
          </a:solidFill>
          <a:latin typeface="FederationBold" pitchFamily="2" charset="0"/>
        </a:defRPr>
      </a:lvl6pPr>
      <a:lvl7pPr marL="914400" algn="l" rtl="0" eaLnBrk="1" fontAlgn="base" hangingPunct="1">
        <a:spcBef>
          <a:spcPct val="0"/>
        </a:spcBef>
        <a:spcAft>
          <a:spcPct val="0"/>
        </a:spcAft>
        <a:defRPr sz="2500">
          <a:solidFill>
            <a:schemeClr val="bg1"/>
          </a:solidFill>
          <a:latin typeface="FederationBold" pitchFamily="2" charset="0"/>
        </a:defRPr>
      </a:lvl7pPr>
      <a:lvl8pPr marL="1371600" algn="l" rtl="0" eaLnBrk="1" fontAlgn="base" hangingPunct="1">
        <a:spcBef>
          <a:spcPct val="0"/>
        </a:spcBef>
        <a:spcAft>
          <a:spcPct val="0"/>
        </a:spcAft>
        <a:defRPr sz="2500">
          <a:solidFill>
            <a:schemeClr val="bg1"/>
          </a:solidFill>
          <a:latin typeface="FederationBold" pitchFamily="2" charset="0"/>
        </a:defRPr>
      </a:lvl8pPr>
      <a:lvl9pPr marL="1828800" algn="l" rtl="0" eaLnBrk="1" fontAlgn="base" hangingPunct="1">
        <a:spcBef>
          <a:spcPct val="0"/>
        </a:spcBef>
        <a:spcAft>
          <a:spcPct val="0"/>
        </a:spcAft>
        <a:defRPr sz="2500">
          <a:solidFill>
            <a:schemeClr val="bg1"/>
          </a:solidFill>
          <a:latin typeface="FederationBold" pitchFamily="2" charset="0"/>
        </a:defRPr>
      </a:lvl9pPr>
    </p:titleStyle>
    <p:bodyStyle>
      <a:lvl1pPr marL="342900" indent="-342900" algn="l" rtl="0" eaLnBrk="1" fontAlgn="base" hangingPunct="1">
        <a:spcBef>
          <a:spcPct val="20000"/>
        </a:spcBef>
        <a:spcAft>
          <a:spcPct val="0"/>
        </a:spcAft>
        <a:buChar char="•"/>
        <a:defRPr sz="17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custDataLst>
              <p:tags r:id="rId13"/>
            </p:custDataLst>
          </p:nvPr>
        </p:nvSpPr>
        <p:spPr bwMode="auto">
          <a:xfrm>
            <a:off x="2209800" y="533400"/>
            <a:ext cx="6477000" cy="884238"/>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PLACE YOUR TOPIC HERE</a:t>
            </a:r>
          </a:p>
        </p:txBody>
      </p:sp>
      <p:sp>
        <p:nvSpPr>
          <p:cNvPr id="4099" name="Rectangle 3"/>
          <p:cNvSpPr>
            <a:spLocks noGrp="1" noChangeArrowheads="1"/>
          </p:cNvSpPr>
          <p:nvPr>
            <p:ph type="body" idx="1"/>
            <p:custDataLst>
              <p:tags r:id="rId14"/>
            </p:custDataLst>
          </p:nvPr>
        </p:nvSpPr>
        <p:spPr bwMode="auto">
          <a:xfrm>
            <a:off x="2209800" y="1600200"/>
            <a:ext cx="6477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
        <p:nvSpPr>
          <p:cNvPr id="4100" name="Rectangle 4"/>
          <p:cNvSpPr>
            <a:spLocks noGrp="1" noChangeArrowheads="1"/>
          </p:cNvSpPr>
          <p:nvPr>
            <p:ph type="dt" sz="half" idx="2"/>
            <p:custDataLst>
              <p:tags r:id="rId15"/>
            </p:custDataLst>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4101" name="Rectangle 5"/>
          <p:cNvSpPr>
            <a:spLocks noGrp="1" noChangeArrowheads="1"/>
          </p:cNvSpPr>
          <p:nvPr>
            <p:ph type="ftr" sz="quarter" idx="3"/>
            <p:custDataLst>
              <p:tags r:id="rId16"/>
            </p:custDataLst>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4102" name="Rectangle 6"/>
          <p:cNvSpPr>
            <a:spLocks noGrp="1" noChangeArrowheads="1"/>
          </p:cNvSpPr>
          <p:nvPr>
            <p:ph type="sldNum" sz="quarter" idx="4"/>
            <p:custDataLst>
              <p:tags r:id="rId17"/>
            </p:custDataLst>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9109084-167E-463E-A3D8-4ECBCF9F023A}"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rtl="0" eaLnBrk="1" fontAlgn="base" hangingPunct="1">
        <a:spcBef>
          <a:spcPct val="0"/>
        </a:spcBef>
        <a:spcAft>
          <a:spcPct val="0"/>
        </a:spcAft>
        <a:defRPr sz="2500">
          <a:solidFill>
            <a:srgbClr val="FFCC00"/>
          </a:solidFill>
          <a:latin typeface="+mj-lt"/>
          <a:ea typeface="+mj-ea"/>
          <a:cs typeface="+mj-cs"/>
        </a:defRPr>
      </a:lvl1pPr>
      <a:lvl2pPr algn="ctr" rtl="0" eaLnBrk="1" fontAlgn="base" hangingPunct="1">
        <a:spcBef>
          <a:spcPct val="0"/>
        </a:spcBef>
        <a:spcAft>
          <a:spcPct val="0"/>
        </a:spcAft>
        <a:defRPr sz="2500">
          <a:solidFill>
            <a:srgbClr val="FFCC00"/>
          </a:solidFill>
          <a:latin typeface="FederationBold" pitchFamily="2" charset="0"/>
        </a:defRPr>
      </a:lvl2pPr>
      <a:lvl3pPr algn="ctr" rtl="0" eaLnBrk="1" fontAlgn="base" hangingPunct="1">
        <a:spcBef>
          <a:spcPct val="0"/>
        </a:spcBef>
        <a:spcAft>
          <a:spcPct val="0"/>
        </a:spcAft>
        <a:defRPr sz="2500">
          <a:solidFill>
            <a:srgbClr val="FFCC00"/>
          </a:solidFill>
          <a:latin typeface="FederationBold" pitchFamily="2" charset="0"/>
        </a:defRPr>
      </a:lvl3pPr>
      <a:lvl4pPr algn="ctr" rtl="0" eaLnBrk="1" fontAlgn="base" hangingPunct="1">
        <a:spcBef>
          <a:spcPct val="0"/>
        </a:spcBef>
        <a:spcAft>
          <a:spcPct val="0"/>
        </a:spcAft>
        <a:defRPr sz="2500">
          <a:solidFill>
            <a:srgbClr val="FFCC00"/>
          </a:solidFill>
          <a:latin typeface="FederationBold" pitchFamily="2" charset="0"/>
        </a:defRPr>
      </a:lvl4pPr>
      <a:lvl5pPr algn="ctr" rtl="0" eaLnBrk="1" fontAlgn="base" hangingPunct="1">
        <a:spcBef>
          <a:spcPct val="0"/>
        </a:spcBef>
        <a:spcAft>
          <a:spcPct val="0"/>
        </a:spcAft>
        <a:defRPr sz="2500">
          <a:solidFill>
            <a:srgbClr val="FFCC00"/>
          </a:solidFill>
          <a:latin typeface="FederationBold" pitchFamily="2" charset="0"/>
        </a:defRPr>
      </a:lvl5pPr>
      <a:lvl6pPr marL="457200" algn="ctr" rtl="0" eaLnBrk="1" fontAlgn="base" hangingPunct="1">
        <a:spcBef>
          <a:spcPct val="0"/>
        </a:spcBef>
        <a:spcAft>
          <a:spcPct val="0"/>
        </a:spcAft>
        <a:defRPr sz="2500">
          <a:solidFill>
            <a:srgbClr val="FFCC00"/>
          </a:solidFill>
          <a:latin typeface="FederationBold" pitchFamily="2" charset="0"/>
        </a:defRPr>
      </a:lvl6pPr>
      <a:lvl7pPr marL="914400" algn="ctr" rtl="0" eaLnBrk="1" fontAlgn="base" hangingPunct="1">
        <a:spcBef>
          <a:spcPct val="0"/>
        </a:spcBef>
        <a:spcAft>
          <a:spcPct val="0"/>
        </a:spcAft>
        <a:defRPr sz="2500">
          <a:solidFill>
            <a:srgbClr val="FFCC00"/>
          </a:solidFill>
          <a:latin typeface="FederationBold" pitchFamily="2" charset="0"/>
        </a:defRPr>
      </a:lvl7pPr>
      <a:lvl8pPr marL="1371600" algn="ctr" rtl="0" eaLnBrk="1" fontAlgn="base" hangingPunct="1">
        <a:spcBef>
          <a:spcPct val="0"/>
        </a:spcBef>
        <a:spcAft>
          <a:spcPct val="0"/>
        </a:spcAft>
        <a:defRPr sz="2500">
          <a:solidFill>
            <a:srgbClr val="FFCC00"/>
          </a:solidFill>
          <a:latin typeface="FederationBold" pitchFamily="2" charset="0"/>
        </a:defRPr>
      </a:lvl8pPr>
      <a:lvl9pPr marL="1828800" algn="ctr" rtl="0" eaLnBrk="1" fontAlgn="base" hangingPunct="1">
        <a:spcBef>
          <a:spcPct val="0"/>
        </a:spcBef>
        <a:spcAft>
          <a:spcPct val="0"/>
        </a:spcAft>
        <a:defRPr sz="2500">
          <a:solidFill>
            <a:srgbClr val="FFCC00"/>
          </a:solidFill>
          <a:latin typeface="FederationBold" pitchFamily="2" charset="0"/>
        </a:defRPr>
      </a:lvl9pPr>
    </p:titleStyle>
    <p:bodyStyle>
      <a:lvl1pPr marL="342900" indent="-342900" algn="l" rtl="0" eaLnBrk="1" fontAlgn="base" hangingPunct="1">
        <a:spcBef>
          <a:spcPct val="20000"/>
        </a:spcBef>
        <a:spcAft>
          <a:spcPct val="0"/>
        </a:spcAft>
        <a:buChar char="•"/>
        <a:defRPr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custDataLst>
              <p:tags r:id="rId13"/>
            </p:custDataLst>
          </p:nvPr>
        </p:nvSpPr>
        <p:spPr bwMode="auto">
          <a:xfrm>
            <a:off x="3657600" y="990600"/>
            <a:ext cx="5257800" cy="19812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TRANSITIONAL PAGE</a:t>
            </a:r>
          </a:p>
        </p:txBody>
      </p:sp>
      <p:sp>
        <p:nvSpPr>
          <p:cNvPr id="5124" name="Rectangle 4"/>
          <p:cNvSpPr>
            <a:spLocks noGrp="1" noChangeArrowheads="1"/>
          </p:cNvSpPr>
          <p:nvPr>
            <p:ph type="dt" sz="half" idx="2"/>
            <p:custDataLst>
              <p:tags r:id="rId14"/>
            </p:custDataLst>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MY"/>
          </a:p>
        </p:txBody>
      </p:sp>
      <p:sp>
        <p:nvSpPr>
          <p:cNvPr id="5125" name="Rectangle 5"/>
          <p:cNvSpPr>
            <a:spLocks noGrp="1" noChangeArrowheads="1"/>
          </p:cNvSpPr>
          <p:nvPr>
            <p:ph type="ftr" sz="quarter" idx="3"/>
            <p:custDataLst>
              <p:tags r:id="rId15"/>
            </p:custDataLst>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MY"/>
          </a:p>
        </p:txBody>
      </p:sp>
      <p:sp>
        <p:nvSpPr>
          <p:cNvPr id="5126" name="Rectangle 6"/>
          <p:cNvSpPr>
            <a:spLocks noGrp="1" noChangeArrowheads="1"/>
          </p:cNvSpPr>
          <p:nvPr>
            <p:ph type="sldNum" sz="quarter" idx="4"/>
            <p:custDataLst>
              <p:tags r:id="rId16"/>
            </p:custDataLst>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82920ED-C6C8-457A-8EF0-AE2FE89DFE4F}" type="slidenum">
              <a:rPr lang="en-MY"/>
              <a:pPr/>
              <a:t>‹#›</a:t>
            </a:fld>
            <a:endParaRPr lang="en-MY"/>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rtl="0" eaLnBrk="1" fontAlgn="base" hangingPunct="1">
        <a:spcBef>
          <a:spcPct val="0"/>
        </a:spcBef>
        <a:spcAft>
          <a:spcPct val="0"/>
        </a:spcAft>
        <a:defRPr sz="3700">
          <a:solidFill>
            <a:srgbClr val="FFCC00"/>
          </a:solidFill>
          <a:latin typeface="+mj-lt"/>
          <a:ea typeface="+mj-ea"/>
          <a:cs typeface="+mj-cs"/>
        </a:defRPr>
      </a:lvl1pPr>
      <a:lvl2pPr algn="ctr" rtl="0" eaLnBrk="1" fontAlgn="base" hangingPunct="1">
        <a:spcBef>
          <a:spcPct val="0"/>
        </a:spcBef>
        <a:spcAft>
          <a:spcPct val="0"/>
        </a:spcAft>
        <a:defRPr sz="3700">
          <a:solidFill>
            <a:srgbClr val="FFCC00"/>
          </a:solidFill>
          <a:latin typeface="FederationBold" pitchFamily="2" charset="0"/>
        </a:defRPr>
      </a:lvl2pPr>
      <a:lvl3pPr algn="ctr" rtl="0" eaLnBrk="1" fontAlgn="base" hangingPunct="1">
        <a:spcBef>
          <a:spcPct val="0"/>
        </a:spcBef>
        <a:spcAft>
          <a:spcPct val="0"/>
        </a:spcAft>
        <a:defRPr sz="3700">
          <a:solidFill>
            <a:srgbClr val="FFCC00"/>
          </a:solidFill>
          <a:latin typeface="FederationBold" pitchFamily="2" charset="0"/>
        </a:defRPr>
      </a:lvl3pPr>
      <a:lvl4pPr algn="ctr" rtl="0" eaLnBrk="1" fontAlgn="base" hangingPunct="1">
        <a:spcBef>
          <a:spcPct val="0"/>
        </a:spcBef>
        <a:spcAft>
          <a:spcPct val="0"/>
        </a:spcAft>
        <a:defRPr sz="3700">
          <a:solidFill>
            <a:srgbClr val="FFCC00"/>
          </a:solidFill>
          <a:latin typeface="FederationBold" pitchFamily="2" charset="0"/>
        </a:defRPr>
      </a:lvl4pPr>
      <a:lvl5pPr algn="ctr" rtl="0" eaLnBrk="1" fontAlgn="base" hangingPunct="1">
        <a:spcBef>
          <a:spcPct val="0"/>
        </a:spcBef>
        <a:spcAft>
          <a:spcPct val="0"/>
        </a:spcAft>
        <a:defRPr sz="3700">
          <a:solidFill>
            <a:srgbClr val="FFCC00"/>
          </a:solidFill>
          <a:latin typeface="FederationBold" pitchFamily="2" charset="0"/>
        </a:defRPr>
      </a:lvl5pPr>
      <a:lvl6pPr marL="457200" algn="ctr" rtl="0" eaLnBrk="1" fontAlgn="base" hangingPunct="1">
        <a:spcBef>
          <a:spcPct val="0"/>
        </a:spcBef>
        <a:spcAft>
          <a:spcPct val="0"/>
        </a:spcAft>
        <a:defRPr sz="3700">
          <a:solidFill>
            <a:srgbClr val="FFCC00"/>
          </a:solidFill>
          <a:latin typeface="FederationBold" pitchFamily="2" charset="0"/>
        </a:defRPr>
      </a:lvl6pPr>
      <a:lvl7pPr marL="914400" algn="ctr" rtl="0" eaLnBrk="1" fontAlgn="base" hangingPunct="1">
        <a:spcBef>
          <a:spcPct val="0"/>
        </a:spcBef>
        <a:spcAft>
          <a:spcPct val="0"/>
        </a:spcAft>
        <a:defRPr sz="3700">
          <a:solidFill>
            <a:srgbClr val="FFCC00"/>
          </a:solidFill>
          <a:latin typeface="FederationBold" pitchFamily="2" charset="0"/>
        </a:defRPr>
      </a:lvl7pPr>
      <a:lvl8pPr marL="1371600" algn="ctr" rtl="0" eaLnBrk="1" fontAlgn="base" hangingPunct="1">
        <a:spcBef>
          <a:spcPct val="0"/>
        </a:spcBef>
        <a:spcAft>
          <a:spcPct val="0"/>
        </a:spcAft>
        <a:defRPr sz="3700">
          <a:solidFill>
            <a:srgbClr val="FFCC00"/>
          </a:solidFill>
          <a:latin typeface="FederationBold" pitchFamily="2" charset="0"/>
        </a:defRPr>
      </a:lvl8pPr>
      <a:lvl9pPr marL="1828800" algn="ctr" rtl="0" eaLnBrk="1" fontAlgn="base" hangingPunct="1">
        <a:spcBef>
          <a:spcPct val="0"/>
        </a:spcBef>
        <a:spcAft>
          <a:spcPct val="0"/>
        </a:spcAft>
        <a:defRPr sz="3700">
          <a:solidFill>
            <a:srgbClr val="FFCC00"/>
          </a:solidFill>
          <a:latin typeface="FederationBold" pitchFamily="2"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5"/>
            </p:custDataLst>
          </p:nvPr>
        </p:nvSpPr>
        <p:spPr>
          <a:xfrm>
            <a:off x="549275" y="107576"/>
            <a:ext cx="8042276" cy="1336956"/>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custDataLst>
              <p:tags r:id="rId16"/>
            </p:custDataLst>
          </p:nvPr>
        </p:nvSpPr>
        <p:spPr>
          <a:xfrm>
            <a:off x="549275" y="1600201"/>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custDataLst>
              <p:tags r:id="rId17"/>
            </p:custDataLst>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24/06/2012</a:t>
            </a:fld>
            <a:endParaRPr lang="en-US"/>
          </a:p>
        </p:txBody>
      </p:sp>
      <p:sp>
        <p:nvSpPr>
          <p:cNvPr id="5" name="Footer Placeholder 4"/>
          <p:cNvSpPr>
            <a:spLocks noGrp="1"/>
          </p:cNvSpPr>
          <p:nvPr>
            <p:ph type="ftr" sz="quarter" idx="3"/>
            <p:custDataLst>
              <p:tags r:id="rId18"/>
            </p:custDataLst>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custDataLst>
              <p:tags r:id="rId19"/>
            </p:custDataLst>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6.xml"/><Relationship Id="rId4" Type="http://schemas.openxmlformats.org/officeDocument/2006/relationships/notesSlide" Target="../notesSlides/notesSlide1.xml"/><Relationship Id="rId5" Type="http://schemas.openxmlformats.org/officeDocument/2006/relationships/image" Target="../media/image6.gif"/><Relationship Id="rId1" Type="http://schemas.openxmlformats.org/officeDocument/2006/relationships/tags" Target="../tags/tag393.xml"/><Relationship Id="rId2" Type="http://schemas.openxmlformats.org/officeDocument/2006/relationships/tags" Target="../tags/tag394.xml"/></Relationships>
</file>

<file path=ppt/slides/_rels/slide10.xml.rels><?xml version="1.0" encoding="UTF-8" standalone="yes"?>
<Relationships xmlns="http://schemas.openxmlformats.org/package/2006/relationships"><Relationship Id="rId3" Type="http://schemas.openxmlformats.org/officeDocument/2006/relationships/tags" Target="../tags/tag435.xml"/><Relationship Id="rId4" Type="http://schemas.openxmlformats.org/officeDocument/2006/relationships/tags" Target="../tags/tag436.xml"/><Relationship Id="rId5" Type="http://schemas.openxmlformats.org/officeDocument/2006/relationships/tags" Target="../tags/tag437.xml"/><Relationship Id="rId6" Type="http://schemas.openxmlformats.org/officeDocument/2006/relationships/tags" Target="../tags/tag438.xml"/><Relationship Id="rId7" Type="http://schemas.openxmlformats.org/officeDocument/2006/relationships/tags" Target="../tags/tag439.xml"/><Relationship Id="rId8" Type="http://schemas.openxmlformats.org/officeDocument/2006/relationships/slideLayout" Target="../slideLayouts/slideLayout76.xml"/><Relationship Id="rId9" Type="http://schemas.openxmlformats.org/officeDocument/2006/relationships/notesSlide" Target="../notesSlides/notesSlide10.xml"/><Relationship Id="rId1" Type="http://schemas.openxmlformats.org/officeDocument/2006/relationships/tags" Target="../tags/tag433.xml"/><Relationship Id="rId2" Type="http://schemas.openxmlformats.org/officeDocument/2006/relationships/tags" Target="../tags/tag434.xml"/></Relationships>
</file>

<file path=ppt/slides/_rels/slide11.xml.rels><?xml version="1.0" encoding="UTF-8" standalone="yes"?>
<Relationships xmlns="http://schemas.openxmlformats.org/package/2006/relationships"><Relationship Id="rId3" Type="http://schemas.openxmlformats.org/officeDocument/2006/relationships/tags" Target="../tags/tag442.xml"/><Relationship Id="rId4" Type="http://schemas.openxmlformats.org/officeDocument/2006/relationships/tags" Target="../tags/tag443.xml"/><Relationship Id="rId5" Type="http://schemas.openxmlformats.org/officeDocument/2006/relationships/tags" Target="../tags/tag444.xml"/><Relationship Id="rId6" Type="http://schemas.openxmlformats.org/officeDocument/2006/relationships/tags" Target="../tags/tag445.xml"/><Relationship Id="rId7" Type="http://schemas.openxmlformats.org/officeDocument/2006/relationships/tags" Target="../tags/tag446.xml"/><Relationship Id="rId8" Type="http://schemas.openxmlformats.org/officeDocument/2006/relationships/slideLayout" Target="../slideLayouts/slideLayout76.xml"/><Relationship Id="rId9" Type="http://schemas.openxmlformats.org/officeDocument/2006/relationships/notesSlide" Target="../notesSlides/notesSlide11.xml"/><Relationship Id="rId1" Type="http://schemas.openxmlformats.org/officeDocument/2006/relationships/tags" Target="../tags/tag440.xml"/><Relationship Id="rId2" Type="http://schemas.openxmlformats.org/officeDocument/2006/relationships/tags" Target="../tags/tag441.xml"/></Relationships>
</file>

<file path=ppt/slides/_rels/slide12.xml.rels><?xml version="1.0" encoding="UTF-8" standalone="yes"?>
<Relationships xmlns="http://schemas.openxmlformats.org/package/2006/relationships"><Relationship Id="rId11" Type="http://schemas.openxmlformats.org/officeDocument/2006/relationships/tags" Target="../tags/tag457.xml"/><Relationship Id="rId12" Type="http://schemas.openxmlformats.org/officeDocument/2006/relationships/tags" Target="../tags/tag458.xml"/><Relationship Id="rId13" Type="http://schemas.openxmlformats.org/officeDocument/2006/relationships/tags" Target="../tags/tag459.xml"/><Relationship Id="rId14" Type="http://schemas.openxmlformats.org/officeDocument/2006/relationships/tags" Target="../tags/tag460.xml"/><Relationship Id="rId15" Type="http://schemas.openxmlformats.org/officeDocument/2006/relationships/tags" Target="../tags/tag461.xml"/><Relationship Id="rId16" Type="http://schemas.openxmlformats.org/officeDocument/2006/relationships/tags" Target="../tags/tag462.xml"/><Relationship Id="rId17" Type="http://schemas.openxmlformats.org/officeDocument/2006/relationships/slideLayout" Target="../slideLayouts/slideLayout76.xml"/><Relationship Id="rId18" Type="http://schemas.openxmlformats.org/officeDocument/2006/relationships/notesSlide" Target="../notesSlides/notesSlide12.xml"/><Relationship Id="rId1" Type="http://schemas.openxmlformats.org/officeDocument/2006/relationships/tags" Target="../tags/tag447.xml"/><Relationship Id="rId2" Type="http://schemas.openxmlformats.org/officeDocument/2006/relationships/tags" Target="../tags/tag448.xml"/><Relationship Id="rId3" Type="http://schemas.openxmlformats.org/officeDocument/2006/relationships/tags" Target="../tags/tag449.xml"/><Relationship Id="rId4" Type="http://schemas.openxmlformats.org/officeDocument/2006/relationships/tags" Target="../tags/tag450.xml"/><Relationship Id="rId5" Type="http://schemas.openxmlformats.org/officeDocument/2006/relationships/tags" Target="../tags/tag451.xml"/><Relationship Id="rId6" Type="http://schemas.openxmlformats.org/officeDocument/2006/relationships/tags" Target="../tags/tag452.xml"/><Relationship Id="rId7" Type="http://schemas.openxmlformats.org/officeDocument/2006/relationships/tags" Target="../tags/tag453.xml"/><Relationship Id="rId8" Type="http://schemas.openxmlformats.org/officeDocument/2006/relationships/tags" Target="../tags/tag454.xml"/><Relationship Id="rId9" Type="http://schemas.openxmlformats.org/officeDocument/2006/relationships/tags" Target="../tags/tag455.xml"/><Relationship Id="rId10" Type="http://schemas.openxmlformats.org/officeDocument/2006/relationships/tags" Target="../tags/tag456.xml"/></Relationships>
</file>

<file path=ppt/slides/_rels/slide13.xml.rels><?xml version="1.0" encoding="UTF-8" standalone="yes"?>
<Relationships xmlns="http://schemas.openxmlformats.org/package/2006/relationships"><Relationship Id="rId9" Type="http://schemas.openxmlformats.org/officeDocument/2006/relationships/tags" Target="../tags/tag471.xml"/><Relationship Id="rId20" Type="http://schemas.openxmlformats.org/officeDocument/2006/relationships/image" Target="../media/image14.png"/><Relationship Id="rId10" Type="http://schemas.openxmlformats.org/officeDocument/2006/relationships/tags" Target="../tags/tag472.xml"/><Relationship Id="rId11" Type="http://schemas.openxmlformats.org/officeDocument/2006/relationships/tags" Target="../tags/tag473.xml"/><Relationship Id="rId12" Type="http://schemas.openxmlformats.org/officeDocument/2006/relationships/tags" Target="../tags/tag474.xml"/><Relationship Id="rId13" Type="http://schemas.openxmlformats.org/officeDocument/2006/relationships/tags" Target="../tags/tag475.xml"/><Relationship Id="rId14" Type="http://schemas.openxmlformats.org/officeDocument/2006/relationships/tags" Target="../tags/tag476.xml"/><Relationship Id="rId15" Type="http://schemas.openxmlformats.org/officeDocument/2006/relationships/tags" Target="../tags/tag477.xml"/><Relationship Id="rId16" Type="http://schemas.openxmlformats.org/officeDocument/2006/relationships/tags" Target="../tags/tag478.xml"/><Relationship Id="rId17" Type="http://schemas.openxmlformats.org/officeDocument/2006/relationships/tags" Target="../tags/tag479.xml"/><Relationship Id="rId18" Type="http://schemas.openxmlformats.org/officeDocument/2006/relationships/slideLayout" Target="../slideLayouts/slideLayout76.xml"/><Relationship Id="rId19" Type="http://schemas.openxmlformats.org/officeDocument/2006/relationships/notesSlide" Target="../notesSlides/notesSlide13.xml"/><Relationship Id="rId1" Type="http://schemas.openxmlformats.org/officeDocument/2006/relationships/tags" Target="../tags/tag463.xml"/><Relationship Id="rId2" Type="http://schemas.openxmlformats.org/officeDocument/2006/relationships/tags" Target="../tags/tag464.xml"/><Relationship Id="rId3" Type="http://schemas.openxmlformats.org/officeDocument/2006/relationships/tags" Target="../tags/tag465.xml"/><Relationship Id="rId4" Type="http://schemas.openxmlformats.org/officeDocument/2006/relationships/tags" Target="../tags/tag466.xml"/><Relationship Id="rId5" Type="http://schemas.openxmlformats.org/officeDocument/2006/relationships/tags" Target="../tags/tag467.xml"/><Relationship Id="rId6" Type="http://schemas.openxmlformats.org/officeDocument/2006/relationships/tags" Target="../tags/tag468.xml"/><Relationship Id="rId7" Type="http://schemas.openxmlformats.org/officeDocument/2006/relationships/tags" Target="../tags/tag469.xml"/><Relationship Id="rId8" Type="http://schemas.openxmlformats.org/officeDocument/2006/relationships/tags" Target="../tags/tag470.xml"/></Relationships>
</file>

<file path=ppt/slides/_rels/slide14.xml.rels><?xml version="1.0" encoding="UTF-8" standalone="yes"?>
<Relationships xmlns="http://schemas.openxmlformats.org/package/2006/relationships"><Relationship Id="rId3" Type="http://schemas.openxmlformats.org/officeDocument/2006/relationships/tags" Target="../tags/tag482.xml"/><Relationship Id="rId4" Type="http://schemas.openxmlformats.org/officeDocument/2006/relationships/tags" Target="../tags/tag483.xml"/><Relationship Id="rId5" Type="http://schemas.openxmlformats.org/officeDocument/2006/relationships/tags" Target="../tags/tag484.xml"/><Relationship Id="rId6" Type="http://schemas.openxmlformats.org/officeDocument/2006/relationships/tags" Target="../tags/tag485.xml"/><Relationship Id="rId7" Type="http://schemas.openxmlformats.org/officeDocument/2006/relationships/slideLayout" Target="../slideLayouts/slideLayout76.xml"/><Relationship Id="rId8" Type="http://schemas.openxmlformats.org/officeDocument/2006/relationships/notesSlide" Target="../notesSlides/notesSlide14.xml"/><Relationship Id="rId1" Type="http://schemas.openxmlformats.org/officeDocument/2006/relationships/tags" Target="../tags/tag480.xml"/><Relationship Id="rId2" Type="http://schemas.openxmlformats.org/officeDocument/2006/relationships/tags" Target="../tags/tag481.xml"/></Relationships>
</file>

<file path=ppt/slides/_rels/slide15.xml.rels><?xml version="1.0" encoding="UTF-8" standalone="yes"?>
<Relationships xmlns="http://schemas.openxmlformats.org/package/2006/relationships"><Relationship Id="rId3" Type="http://schemas.openxmlformats.org/officeDocument/2006/relationships/tags" Target="../tags/tag488.xml"/><Relationship Id="rId4" Type="http://schemas.openxmlformats.org/officeDocument/2006/relationships/tags" Target="../tags/tag489.xml"/><Relationship Id="rId5" Type="http://schemas.openxmlformats.org/officeDocument/2006/relationships/tags" Target="../tags/tag490.xml"/><Relationship Id="rId6" Type="http://schemas.openxmlformats.org/officeDocument/2006/relationships/tags" Target="../tags/tag491.xml"/><Relationship Id="rId7" Type="http://schemas.openxmlformats.org/officeDocument/2006/relationships/slideLayout" Target="../slideLayouts/slideLayout76.xml"/><Relationship Id="rId8" Type="http://schemas.openxmlformats.org/officeDocument/2006/relationships/notesSlide" Target="../notesSlides/notesSlide15.xml"/><Relationship Id="rId1" Type="http://schemas.openxmlformats.org/officeDocument/2006/relationships/tags" Target="../tags/tag486.xml"/><Relationship Id="rId2" Type="http://schemas.openxmlformats.org/officeDocument/2006/relationships/tags" Target="../tags/tag48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397.xml"/><Relationship Id="rId4" Type="http://schemas.openxmlformats.org/officeDocument/2006/relationships/tags" Target="../tags/tag398.xml"/><Relationship Id="rId5" Type="http://schemas.openxmlformats.org/officeDocument/2006/relationships/tags" Target="../tags/tag399.xml"/><Relationship Id="rId6" Type="http://schemas.openxmlformats.org/officeDocument/2006/relationships/slideLayout" Target="../slideLayouts/slideLayout76.xml"/><Relationship Id="rId7" Type="http://schemas.openxmlformats.org/officeDocument/2006/relationships/notesSlide" Target="../notesSlides/notesSlide3.xml"/><Relationship Id="rId8" Type="http://schemas.openxmlformats.org/officeDocument/2006/relationships/image" Target="../media/image6.gif"/><Relationship Id="rId1" Type="http://schemas.openxmlformats.org/officeDocument/2006/relationships/tags" Target="../tags/tag395.xml"/><Relationship Id="rId2" Type="http://schemas.openxmlformats.org/officeDocument/2006/relationships/tags" Target="../tags/tag396.xml"/></Relationships>
</file>

<file path=ppt/slides/_rels/slide4.xml.rels><?xml version="1.0" encoding="UTF-8" standalone="yes"?>
<Relationships xmlns="http://schemas.openxmlformats.org/package/2006/relationships"><Relationship Id="rId3" Type="http://schemas.openxmlformats.org/officeDocument/2006/relationships/tags" Target="../tags/tag402.xml"/><Relationship Id="rId4" Type="http://schemas.openxmlformats.org/officeDocument/2006/relationships/slideLayout" Target="../slideLayouts/slideLayout76.xml"/><Relationship Id="rId5" Type="http://schemas.openxmlformats.org/officeDocument/2006/relationships/notesSlide" Target="../notesSlides/notesSlide4.xml"/><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tags" Target="../tags/tag400.xml"/><Relationship Id="rId2" Type="http://schemas.openxmlformats.org/officeDocument/2006/relationships/tags" Target="../tags/tag401.xml"/></Relationships>
</file>

<file path=ppt/slides/_rels/slide5.xml.rels><?xml version="1.0" encoding="UTF-8" standalone="yes"?>
<Relationships xmlns="http://schemas.openxmlformats.org/package/2006/relationships"><Relationship Id="rId3" Type="http://schemas.openxmlformats.org/officeDocument/2006/relationships/tags" Target="../tags/tag405.xml"/><Relationship Id="rId4" Type="http://schemas.openxmlformats.org/officeDocument/2006/relationships/tags" Target="../tags/tag406.xml"/><Relationship Id="rId5" Type="http://schemas.openxmlformats.org/officeDocument/2006/relationships/tags" Target="../tags/tag407.xml"/><Relationship Id="rId6" Type="http://schemas.openxmlformats.org/officeDocument/2006/relationships/tags" Target="../tags/tag408.xml"/><Relationship Id="rId7" Type="http://schemas.openxmlformats.org/officeDocument/2006/relationships/slideLayout" Target="../slideLayouts/slideLayout76.xml"/><Relationship Id="rId8" Type="http://schemas.openxmlformats.org/officeDocument/2006/relationships/notesSlide" Target="../notesSlides/notesSlide5.xml"/><Relationship Id="rId1" Type="http://schemas.openxmlformats.org/officeDocument/2006/relationships/tags" Target="../tags/tag403.xml"/><Relationship Id="rId2" Type="http://schemas.openxmlformats.org/officeDocument/2006/relationships/tags" Target="../tags/tag404.xml"/></Relationships>
</file>

<file path=ppt/slides/_rels/slide6.xml.rels><?xml version="1.0" encoding="UTF-8" standalone="yes"?>
<Relationships xmlns="http://schemas.openxmlformats.org/package/2006/relationships"><Relationship Id="rId3" Type="http://schemas.openxmlformats.org/officeDocument/2006/relationships/tags" Target="../tags/tag411.xml"/><Relationship Id="rId4" Type="http://schemas.openxmlformats.org/officeDocument/2006/relationships/tags" Target="../tags/tag412.xml"/><Relationship Id="rId5" Type="http://schemas.openxmlformats.org/officeDocument/2006/relationships/tags" Target="../tags/tag413.xml"/><Relationship Id="rId6" Type="http://schemas.openxmlformats.org/officeDocument/2006/relationships/tags" Target="../tags/tag414.xml"/><Relationship Id="rId7" Type="http://schemas.openxmlformats.org/officeDocument/2006/relationships/slideLayout" Target="../slideLayouts/slideLayout76.xml"/><Relationship Id="rId8" Type="http://schemas.openxmlformats.org/officeDocument/2006/relationships/notesSlide" Target="../notesSlides/notesSlide6.xml"/><Relationship Id="rId1" Type="http://schemas.openxmlformats.org/officeDocument/2006/relationships/tags" Target="../tags/tag409.xml"/><Relationship Id="rId2" Type="http://schemas.openxmlformats.org/officeDocument/2006/relationships/tags" Target="../tags/tag410.xml"/></Relationships>
</file>

<file path=ppt/slides/_rels/slide7.xml.rels><?xml version="1.0" encoding="UTF-8" standalone="yes"?>
<Relationships xmlns="http://schemas.openxmlformats.org/package/2006/relationships"><Relationship Id="rId3" Type="http://schemas.openxmlformats.org/officeDocument/2006/relationships/tags" Target="../tags/tag417.xml"/><Relationship Id="rId4" Type="http://schemas.openxmlformats.org/officeDocument/2006/relationships/tags" Target="../tags/tag418.xml"/><Relationship Id="rId5" Type="http://schemas.openxmlformats.org/officeDocument/2006/relationships/slideLayout" Target="../slideLayouts/slideLayout76.xml"/><Relationship Id="rId6" Type="http://schemas.openxmlformats.org/officeDocument/2006/relationships/notesSlide" Target="../notesSlides/notesSlide7.xml"/><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 Id="rId11" Type="http://schemas.microsoft.com/office/2007/relationships/hdphoto" Target="../media/hdphoto1.wdp"/><Relationship Id="rId1" Type="http://schemas.openxmlformats.org/officeDocument/2006/relationships/tags" Target="../tags/tag415.xml"/><Relationship Id="rId2" Type="http://schemas.openxmlformats.org/officeDocument/2006/relationships/tags" Target="../tags/tag416.xml"/></Relationships>
</file>

<file path=ppt/slides/_rels/slide8.xml.rels><?xml version="1.0" encoding="UTF-8" standalone="yes"?>
<Relationships xmlns="http://schemas.openxmlformats.org/package/2006/relationships"><Relationship Id="rId3" Type="http://schemas.openxmlformats.org/officeDocument/2006/relationships/tags" Target="../tags/tag421.xml"/><Relationship Id="rId4" Type="http://schemas.openxmlformats.org/officeDocument/2006/relationships/tags" Target="../tags/tag422.xml"/><Relationship Id="rId5" Type="http://schemas.openxmlformats.org/officeDocument/2006/relationships/tags" Target="../tags/tag423.xml"/><Relationship Id="rId6" Type="http://schemas.openxmlformats.org/officeDocument/2006/relationships/tags" Target="../tags/tag424.xml"/><Relationship Id="rId7" Type="http://schemas.openxmlformats.org/officeDocument/2006/relationships/tags" Target="../tags/tag425.xml"/><Relationship Id="rId8" Type="http://schemas.openxmlformats.org/officeDocument/2006/relationships/slideLayout" Target="../slideLayouts/slideLayout76.xml"/><Relationship Id="rId9" Type="http://schemas.openxmlformats.org/officeDocument/2006/relationships/notesSlide" Target="../notesSlides/notesSlide8.xml"/><Relationship Id="rId1" Type="http://schemas.openxmlformats.org/officeDocument/2006/relationships/tags" Target="../tags/tag419.xml"/><Relationship Id="rId2" Type="http://schemas.openxmlformats.org/officeDocument/2006/relationships/tags" Target="../tags/tag420.xml"/></Relationships>
</file>

<file path=ppt/slides/_rels/slide9.xml.rels><?xml version="1.0" encoding="UTF-8" standalone="yes"?>
<Relationships xmlns="http://schemas.openxmlformats.org/package/2006/relationships"><Relationship Id="rId3" Type="http://schemas.openxmlformats.org/officeDocument/2006/relationships/tags" Target="../tags/tag428.xml"/><Relationship Id="rId4" Type="http://schemas.openxmlformats.org/officeDocument/2006/relationships/tags" Target="../tags/tag429.xml"/><Relationship Id="rId5" Type="http://schemas.openxmlformats.org/officeDocument/2006/relationships/tags" Target="../tags/tag430.xml"/><Relationship Id="rId6" Type="http://schemas.openxmlformats.org/officeDocument/2006/relationships/tags" Target="../tags/tag431.xml"/><Relationship Id="rId7" Type="http://schemas.openxmlformats.org/officeDocument/2006/relationships/tags" Target="../tags/tag432.xml"/><Relationship Id="rId8" Type="http://schemas.openxmlformats.org/officeDocument/2006/relationships/slideLayout" Target="../slideLayouts/slideLayout76.xml"/><Relationship Id="rId9" Type="http://schemas.openxmlformats.org/officeDocument/2006/relationships/notesSlide" Target="../notesSlides/notesSlide9.xml"/><Relationship Id="rId1" Type="http://schemas.openxmlformats.org/officeDocument/2006/relationships/tags" Target="../tags/tag426.xml"/><Relationship Id="rId2" Type="http://schemas.openxmlformats.org/officeDocument/2006/relationships/tags" Target="../tags/tag4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p:nvPr>
            <p:custDataLst>
              <p:tags r:id="rId2"/>
            </p:custDataLst>
          </p:nvPr>
        </p:nvSpPr>
        <p:spPr>
          <a:xfrm>
            <a:off x="2094253" y="1628800"/>
            <a:ext cx="5142043" cy="3612639"/>
          </a:xfrm>
          <a:prstGeom prst="rect">
            <a:avLst/>
          </a:prstGeom>
          <a:blipFill>
            <a:blip r:embed="rId5"/>
            <a:stretch>
              <a:fillRect/>
            </a:stretch>
          </a:blipFill>
        </p:spPr>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4" name="Rectangle 3"/>
          <p:cNvSpPr/>
          <p:nvPr>
            <p:custDataLst>
              <p:tags r:id="rId2"/>
            </p:custDataLst>
          </p:nvPr>
        </p:nvSpPr>
        <p:spPr>
          <a:xfrm>
            <a:off x="179512" y="3140968"/>
            <a:ext cx="6302176" cy="923330"/>
          </a:xfrm>
          <a:prstGeom prst="rect">
            <a:avLst/>
          </a:prstGeom>
          <a:noFill/>
        </p:spPr>
        <p:txBody>
          <a:bodyPr wrap="none" lIns="91440" tIns="45720" rIns="91440" bIns="45720">
            <a:spAutoFit/>
          </a:bodyPr>
          <a:lstStyle/>
          <a:p>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en-GB" sz="54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digitaltechnology</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Oval Callout 7"/>
          <p:cNvSpPr/>
          <p:nvPr>
            <p:custDataLst>
              <p:tags r:id="rId3"/>
            </p:custDataLst>
          </p:nvPr>
        </p:nvSpPr>
        <p:spPr>
          <a:xfrm>
            <a:off x="3491880" y="1196752"/>
            <a:ext cx="3168352" cy="1296144"/>
          </a:xfrm>
          <a:prstGeom prst="wedgeEllipseCallout">
            <a:avLst>
              <a:gd name="adj1" fmla="val -17347"/>
              <a:gd name="adj2" fmla="val 6818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200" b="1" dirty="0" smtClean="0"/>
              <a:t>Computational Thinking</a:t>
            </a:r>
            <a:endParaRPr lang="en-US" sz="2200" b="1" dirty="0"/>
          </a:p>
        </p:txBody>
      </p:sp>
      <p:sp>
        <p:nvSpPr>
          <p:cNvPr id="9" name="Oval Callout 8"/>
          <p:cNvSpPr/>
          <p:nvPr>
            <p:custDataLst>
              <p:tags r:id="rId4"/>
            </p:custDataLst>
          </p:nvPr>
        </p:nvSpPr>
        <p:spPr>
          <a:xfrm>
            <a:off x="179512" y="1556792"/>
            <a:ext cx="3168352" cy="1296144"/>
          </a:xfrm>
          <a:prstGeom prst="wedgeEllipseCallout">
            <a:avLst>
              <a:gd name="adj1" fmla="val -10375"/>
              <a:gd name="adj2" fmla="val 6534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b="1" dirty="0" smtClean="0"/>
              <a:t>Programming</a:t>
            </a:r>
            <a:endParaRPr lang="en-US" sz="2400" b="1" dirty="0"/>
          </a:p>
        </p:txBody>
      </p:sp>
      <p:sp>
        <p:nvSpPr>
          <p:cNvPr id="10" name="Oval Callout 9"/>
          <p:cNvSpPr/>
          <p:nvPr>
            <p:custDataLst>
              <p:tags r:id="rId5"/>
            </p:custDataLst>
          </p:nvPr>
        </p:nvSpPr>
        <p:spPr>
          <a:xfrm>
            <a:off x="5940152" y="2204864"/>
            <a:ext cx="3168352" cy="1296144"/>
          </a:xfrm>
          <a:prstGeom prst="wedgeEllipseCallout">
            <a:avLst>
              <a:gd name="adj1" fmla="val -44653"/>
              <a:gd name="adj2" fmla="val 5256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b="1" dirty="0" smtClean="0"/>
              <a:t>Hardware</a:t>
            </a:r>
            <a:endParaRPr lang="en-US" sz="2400" b="1" dirty="0"/>
          </a:p>
        </p:txBody>
      </p:sp>
      <p:sp>
        <p:nvSpPr>
          <p:cNvPr id="11" name="Oval Callout 10"/>
          <p:cNvSpPr/>
          <p:nvPr>
            <p:custDataLst>
              <p:tags r:id="rId6"/>
            </p:custDataLst>
          </p:nvPr>
        </p:nvSpPr>
        <p:spPr>
          <a:xfrm>
            <a:off x="5868144" y="3789040"/>
            <a:ext cx="3168352" cy="1296144"/>
          </a:xfrm>
          <a:prstGeom prst="wedgeEllipseCallout">
            <a:avLst>
              <a:gd name="adj1" fmla="val -61502"/>
              <a:gd name="adj2" fmla="val -2127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b="1" dirty="0" smtClean="0"/>
              <a:t>Networking</a:t>
            </a:r>
            <a:endParaRPr lang="en-US" sz="2400" b="1" dirty="0"/>
          </a:p>
        </p:txBody>
      </p:sp>
      <p:sp>
        <p:nvSpPr>
          <p:cNvPr id="12" name="Oval Callout 11"/>
          <p:cNvSpPr/>
          <p:nvPr>
            <p:custDataLst>
              <p:tags r:id="rId7"/>
            </p:custDataLst>
          </p:nvPr>
        </p:nvSpPr>
        <p:spPr>
          <a:xfrm>
            <a:off x="2771800" y="4581128"/>
            <a:ext cx="3168352" cy="1296144"/>
          </a:xfrm>
          <a:prstGeom prst="wedgeEllipseCallout">
            <a:avLst>
              <a:gd name="adj1" fmla="val -34196"/>
              <a:gd name="adj2" fmla="val -63876"/>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b="1" dirty="0" smtClean="0"/>
              <a:t>Pi / </a:t>
            </a:r>
            <a:r>
              <a:rPr lang="en-US" sz="2400" b="1" dirty="0" err="1" smtClean="0"/>
              <a:t>Arduino</a:t>
            </a:r>
            <a:endParaRPr lang="en-US" sz="2400" b="1" dirty="0"/>
          </a:p>
        </p:txBody>
      </p:sp>
    </p:spTree>
    <p:custDataLst>
      <p:tags r:id="rId1"/>
    </p:custDataLst>
    <p:extLst>
      <p:ext uri="{BB962C8B-B14F-4D97-AF65-F5344CB8AC3E}">
        <p14:creationId xmlns:p14="http://schemas.microsoft.com/office/powerpoint/2010/main" val="4187769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4" name="Rectangle 3"/>
          <p:cNvSpPr/>
          <p:nvPr>
            <p:custDataLst>
              <p:tags r:id="rId2"/>
            </p:custDataLst>
          </p:nvPr>
        </p:nvSpPr>
        <p:spPr>
          <a:xfrm>
            <a:off x="179512" y="3140968"/>
            <a:ext cx="4995290" cy="923330"/>
          </a:xfrm>
          <a:prstGeom prst="rect">
            <a:avLst/>
          </a:prstGeom>
          <a:noFill/>
        </p:spPr>
        <p:txBody>
          <a:bodyPr wrap="none" lIns="91440" tIns="45720" rIns="91440" bIns="45720">
            <a:spAutoFit/>
          </a:bodyPr>
          <a:lstStyle/>
          <a:p>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en-GB" sz="54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digitalsociety</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Oval Callout 7"/>
          <p:cNvSpPr/>
          <p:nvPr>
            <p:custDataLst>
              <p:tags r:id="rId3"/>
            </p:custDataLst>
          </p:nvPr>
        </p:nvSpPr>
        <p:spPr>
          <a:xfrm>
            <a:off x="3491880" y="1196752"/>
            <a:ext cx="3168352" cy="1296144"/>
          </a:xfrm>
          <a:prstGeom prst="wedgeEllipseCallout">
            <a:avLst>
              <a:gd name="adj1" fmla="val -17347"/>
              <a:gd name="adj2" fmla="val 68180"/>
            </a:avLst>
          </a:prstGeom>
          <a:solidFill>
            <a:schemeClr val="tx2">
              <a:lumMod val="75000"/>
              <a:lumOff val="25000"/>
            </a:schemeClr>
          </a:solidFill>
          <a:ln>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b="1" dirty="0" smtClean="0"/>
              <a:t>E-Safety</a:t>
            </a:r>
            <a:endParaRPr lang="en-US" sz="2400" b="1" dirty="0"/>
          </a:p>
        </p:txBody>
      </p:sp>
      <p:sp>
        <p:nvSpPr>
          <p:cNvPr id="9" name="Oval Callout 8"/>
          <p:cNvSpPr/>
          <p:nvPr>
            <p:custDataLst>
              <p:tags r:id="rId4"/>
            </p:custDataLst>
          </p:nvPr>
        </p:nvSpPr>
        <p:spPr>
          <a:xfrm>
            <a:off x="179512" y="1556792"/>
            <a:ext cx="3168352" cy="1296144"/>
          </a:xfrm>
          <a:prstGeom prst="wedgeEllipseCallout">
            <a:avLst>
              <a:gd name="adj1" fmla="val -10375"/>
              <a:gd name="adj2" fmla="val 65340"/>
            </a:avLst>
          </a:prstGeom>
          <a:solidFill>
            <a:schemeClr val="tx2">
              <a:lumMod val="75000"/>
              <a:lumOff val="2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Social Networking</a:t>
            </a:r>
            <a:endParaRPr lang="en-US" sz="2400" b="1" dirty="0"/>
          </a:p>
        </p:txBody>
      </p:sp>
      <p:sp>
        <p:nvSpPr>
          <p:cNvPr id="10" name="Oval Callout 9"/>
          <p:cNvSpPr/>
          <p:nvPr>
            <p:custDataLst>
              <p:tags r:id="rId5"/>
            </p:custDataLst>
          </p:nvPr>
        </p:nvSpPr>
        <p:spPr>
          <a:xfrm>
            <a:off x="5940152" y="2204864"/>
            <a:ext cx="3168352" cy="1296144"/>
          </a:xfrm>
          <a:prstGeom prst="wedgeEllipseCallout">
            <a:avLst>
              <a:gd name="adj1" fmla="val -44653"/>
              <a:gd name="adj2" fmla="val 52560"/>
            </a:avLst>
          </a:prstGeom>
          <a:solidFill>
            <a:schemeClr val="tx2">
              <a:lumMod val="75000"/>
              <a:lumOff val="2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Laws</a:t>
            </a:r>
            <a:endParaRPr lang="en-US" sz="2400" b="1" dirty="0"/>
          </a:p>
        </p:txBody>
      </p:sp>
      <p:sp>
        <p:nvSpPr>
          <p:cNvPr id="11" name="Oval Callout 10"/>
          <p:cNvSpPr/>
          <p:nvPr>
            <p:custDataLst>
              <p:tags r:id="rId6"/>
            </p:custDataLst>
          </p:nvPr>
        </p:nvSpPr>
        <p:spPr>
          <a:xfrm>
            <a:off x="5868144" y="3789040"/>
            <a:ext cx="3168352" cy="1296144"/>
          </a:xfrm>
          <a:prstGeom prst="wedgeEllipseCallout">
            <a:avLst>
              <a:gd name="adj1" fmla="val -61502"/>
              <a:gd name="adj2" fmla="val -21277"/>
            </a:avLst>
          </a:prstGeom>
          <a:solidFill>
            <a:schemeClr val="tx2">
              <a:lumMod val="75000"/>
              <a:lumOff val="2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Piracy</a:t>
            </a:r>
            <a:endParaRPr lang="en-US" sz="2400" b="1" dirty="0"/>
          </a:p>
        </p:txBody>
      </p:sp>
      <p:sp>
        <p:nvSpPr>
          <p:cNvPr id="12" name="Oval Callout 11"/>
          <p:cNvSpPr/>
          <p:nvPr>
            <p:custDataLst>
              <p:tags r:id="rId7"/>
            </p:custDataLst>
          </p:nvPr>
        </p:nvSpPr>
        <p:spPr>
          <a:xfrm>
            <a:off x="2771800" y="4581128"/>
            <a:ext cx="3168352" cy="1296144"/>
          </a:xfrm>
          <a:prstGeom prst="wedgeEllipseCallout">
            <a:avLst>
              <a:gd name="adj1" fmla="val -34196"/>
              <a:gd name="adj2" fmla="val -63876"/>
            </a:avLst>
          </a:prstGeom>
          <a:solidFill>
            <a:schemeClr val="tx2">
              <a:lumMod val="75000"/>
              <a:lumOff val="25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Data Freedom</a:t>
            </a:r>
            <a:endParaRPr lang="en-US" sz="2400" b="1" dirty="0"/>
          </a:p>
        </p:txBody>
      </p:sp>
    </p:spTree>
    <p:custDataLst>
      <p:tags r:id="rId1"/>
    </p:custDataLst>
    <p:extLst>
      <p:ext uri="{BB962C8B-B14F-4D97-AF65-F5344CB8AC3E}">
        <p14:creationId xmlns:p14="http://schemas.microsoft.com/office/powerpoint/2010/main" val="16218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13" name="Rounded Rectangle 12"/>
          <p:cNvSpPr/>
          <p:nvPr>
            <p:custDataLst>
              <p:tags r:id="rId2"/>
            </p:custDataLst>
          </p:nvPr>
        </p:nvSpPr>
        <p:spPr>
          <a:xfrm>
            <a:off x="3419872" y="314096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Projects</a:t>
            </a:r>
            <a:endParaRPr lang="en-US" sz="2200" b="1" dirty="0"/>
          </a:p>
        </p:txBody>
      </p:sp>
      <p:sp>
        <p:nvSpPr>
          <p:cNvPr id="14" name="Rounded Rectangle 13"/>
          <p:cNvSpPr/>
          <p:nvPr>
            <p:custDataLst>
              <p:tags r:id="rId3"/>
            </p:custDataLst>
          </p:nvPr>
        </p:nvSpPr>
        <p:spPr>
          <a:xfrm>
            <a:off x="3419872" y="4725144"/>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Portfolios</a:t>
            </a:r>
            <a:endParaRPr lang="en-US" sz="2200" b="1" dirty="0"/>
          </a:p>
        </p:txBody>
      </p:sp>
      <p:sp>
        <p:nvSpPr>
          <p:cNvPr id="15" name="Rounded Rectangle 14"/>
          <p:cNvSpPr/>
          <p:nvPr>
            <p:custDataLst>
              <p:tags r:id="rId4"/>
            </p:custDataLst>
          </p:nvPr>
        </p:nvSpPr>
        <p:spPr>
          <a:xfrm>
            <a:off x="6156176" y="4725144"/>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Badges</a:t>
            </a:r>
            <a:endParaRPr lang="en-US" sz="2200" b="1" dirty="0"/>
          </a:p>
        </p:txBody>
      </p:sp>
      <p:sp>
        <p:nvSpPr>
          <p:cNvPr id="16" name="Rounded Rectangle 15"/>
          <p:cNvSpPr/>
          <p:nvPr>
            <p:custDataLst>
              <p:tags r:id="rId5"/>
            </p:custDataLst>
          </p:nvPr>
        </p:nvSpPr>
        <p:spPr>
          <a:xfrm>
            <a:off x="179512" y="98072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Digital Literacy</a:t>
            </a:r>
            <a:endParaRPr lang="en-US" sz="2200" b="1" dirty="0"/>
          </a:p>
        </p:txBody>
      </p:sp>
      <p:sp>
        <p:nvSpPr>
          <p:cNvPr id="17" name="Rounded Rectangle 16"/>
          <p:cNvSpPr/>
          <p:nvPr>
            <p:custDataLst>
              <p:tags r:id="rId6"/>
            </p:custDataLst>
          </p:nvPr>
        </p:nvSpPr>
        <p:spPr>
          <a:xfrm>
            <a:off x="2339752" y="98072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Digital Authoring </a:t>
            </a:r>
            <a:endParaRPr lang="en-US" sz="2200" b="1" dirty="0"/>
          </a:p>
        </p:txBody>
      </p:sp>
      <p:sp>
        <p:nvSpPr>
          <p:cNvPr id="18" name="Rounded Rectangle 17"/>
          <p:cNvSpPr/>
          <p:nvPr>
            <p:custDataLst>
              <p:tags r:id="rId7"/>
            </p:custDataLst>
          </p:nvPr>
        </p:nvSpPr>
        <p:spPr>
          <a:xfrm>
            <a:off x="4499992" y="98072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Digital Technology</a:t>
            </a:r>
            <a:endParaRPr lang="en-US" sz="2200" b="1" dirty="0"/>
          </a:p>
        </p:txBody>
      </p:sp>
      <p:sp>
        <p:nvSpPr>
          <p:cNvPr id="21" name="Rounded Rectangle 20"/>
          <p:cNvSpPr/>
          <p:nvPr>
            <p:custDataLst>
              <p:tags r:id="rId8"/>
            </p:custDataLst>
          </p:nvPr>
        </p:nvSpPr>
        <p:spPr>
          <a:xfrm>
            <a:off x="755576" y="314096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Wiki Resources</a:t>
            </a:r>
            <a:endParaRPr lang="en-US" sz="2200" b="1" dirty="0"/>
          </a:p>
        </p:txBody>
      </p:sp>
      <p:sp>
        <p:nvSpPr>
          <p:cNvPr id="2" name="Rounded Rectangle 1"/>
          <p:cNvSpPr/>
          <p:nvPr>
            <p:custDataLst>
              <p:tags r:id="rId9"/>
            </p:custDataLst>
          </p:nvPr>
        </p:nvSpPr>
        <p:spPr>
          <a:xfrm>
            <a:off x="6660232" y="980728"/>
            <a:ext cx="2160240" cy="1008112"/>
          </a:xfrm>
          <a:prstGeom prst="roundRect">
            <a:avLst/>
          </a:prstGeom>
          <a:solidFill>
            <a:srgbClr val="59B28B"/>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t>Digital Society</a:t>
            </a:r>
            <a:endParaRPr lang="en-US" sz="2200" b="1" dirty="0"/>
          </a:p>
        </p:txBody>
      </p:sp>
      <p:sp>
        <p:nvSpPr>
          <p:cNvPr id="3" name="Right Arrow 2"/>
          <p:cNvSpPr/>
          <p:nvPr>
            <p:custDataLst>
              <p:tags r:id="rId10"/>
            </p:custDataLst>
          </p:nvPr>
        </p:nvSpPr>
        <p:spPr>
          <a:xfrm>
            <a:off x="2699792" y="3356992"/>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custDataLst>
              <p:tags r:id="rId11"/>
            </p:custDataLst>
          </p:nvPr>
        </p:nvSpPr>
        <p:spPr>
          <a:xfrm>
            <a:off x="5436096" y="4941168"/>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custDataLst>
              <p:tags r:id="rId12"/>
            </p:custDataLst>
          </p:nvPr>
        </p:nvSpPr>
        <p:spPr>
          <a:xfrm rot="5400000">
            <a:off x="4031940" y="4185084"/>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ight Arrow 21"/>
          <p:cNvSpPr/>
          <p:nvPr>
            <p:custDataLst>
              <p:tags r:id="rId13"/>
            </p:custDataLst>
          </p:nvPr>
        </p:nvSpPr>
        <p:spPr>
          <a:xfrm rot="4265062">
            <a:off x="3599892" y="2312876"/>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ight Arrow 22"/>
          <p:cNvSpPr/>
          <p:nvPr>
            <p:custDataLst>
              <p:tags r:id="rId14"/>
            </p:custDataLst>
          </p:nvPr>
        </p:nvSpPr>
        <p:spPr>
          <a:xfrm rot="6513508">
            <a:off x="4463988" y="2312876"/>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ight Arrow 24"/>
          <p:cNvSpPr/>
          <p:nvPr>
            <p:custDataLst>
              <p:tags r:id="rId15"/>
            </p:custDataLst>
          </p:nvPr>
        </p:nvSpPr>
        <p:spPr>
          <a:xfrm rot="8096456">
            <a:off x="5544108" y="2312876"/>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ight Arrow 25"/>
          <p:cNvSpPr/>
          <p:nvPr>
            <p:custDataLst>
              <p:tags r:id="rId16"/>
            </p:custDataLst>
          </p:nvPr>
        </p:nvSpPr>
        <p:spPr>
          <a:xfrm rot="2751176">
            <a:off x="2491149" y="2309284"/>
            <a:ext cx="936104" cy="5760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21" grpId="0" animBg="1"/>
      <p:bldP spid="2" grpId="0" animBg="1"/>
      <p:bldP spid="3" grpId="0" animBg="1"/>
      <p:bldP spid="12" grpId="0" animBg="1"/>
      <p:bldP spid="19" grpId="0" animBg="1"/>
      <p:bldP spid="22" grpId="0" animBg="1"/>
      <p:bldP spid="23"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5" name="Picture 4"/>
          <p:cNvPicPr>
            <a:picLocks noChangeAspect="1"/>
          </p:cNvPicPr>
          <p:nvPr>
            <p:custDataLst>
              <p:tags r:id="rId2"/>
            </p:custDataLst>
          </p:nvPr>
        </p:nvPicPr>
        <p:blipFill>
          <a:blip r:embed="rId20"/>
          <a:stretch>
            <a:fillRect/>
          </a:stretch>
        </p:blipFill>
        <p:spPr>
          <a:xfrm>
            <a:off x="309260" y="332656"/>
            <a:ext cx="4190732" cy="5445224"/>
          </a:xfrm>
          <a:prstGeom prst="rect">
            <a:avLst/>
          </a:prstGeom>
        </p:spPr>
      </p:pic>
      <p:sp>
        <p:nvSpPr>
          <p:cNvPr id="7" name="Rounded Rectangle 6"/>
          <p:cNvSpPr/>
          <p:nvPr>
            <p:custDataLst>
              <p:tags r:id="rId3"/>
            </p:custDataLst>
          </p:nvPr>
        </p:nvSpPr>
        <p:spPr>
          <a:xfrm>
            <a:off x="4788024" y="2708920"/>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Making the Movie</a:t>
            </a:r>
            <a:endParaRPr lang="en-US" sz="2800" b="1" dirty="0"/>
          </a:p>
        </p:txBody>
      </p:sp>
      <p:sp>
        <p:nvSpPr>
          <p:cNvPr id="11" name="Rounded Rectangle 10"/>
          <p:cNvSpPr/>
          <p:nvPr>
            <p:custDataLst>
              <p:tags r:id="rId4"/>
            </p:custDataLst>
          </p:nvPr>
        </p:nvSpPr>
        <p:spPr>
          <a:xfrm>
            <a:off x="4788024" y="1844824"/>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Copyright</a:t>
            </a:r>
            <a:endParaRPr lang="en-US" sz="2800" b="1" dirty="0"/>
          </a:p>
        </p:txBody>
      </p:sp>
      <p:sp>
        <p:nvSpPr>
          <p:cNvPr id="12" name="Rounded Rectangle 11"/>
          <p:cNvSpPr/>
          <p:nvPr>
            <p:custDataLst>
              <p:tags r:id="rId5"/>
            </p:custDataLst>
          </p:nvPr>
        </p:nvSpPr>
        <p:spPr>
          <a:xfrm>
            <a:off x="4788024" y="980728"/>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Database</a:t>
            </a:r>
            <a:endParaRPr lang="en-US" sz="2800" b="1" dirty="0"/>
          </a:p>
        </p:txBody>
      </p:sp>
      <p:sp>
        <p:nvSpPr>
          <p:cNvPr id="13" name="Rounded Rectangle 12"/>
          <p:cNvSpPr/>
          <p:nvPr>
            <p:custDataLst>
              <p:tags r:id="rId6"/>
            </p:custDataLst>
          </p:nvPr>
        </p:nvSpPr>
        <p:spPr>
          <a:xfrm>
            <a:off x="4788024" y="116632"/>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Storyboards</a:t>
            </a:r>
            <a:endParaRPr lang="en-US" sz="2800" b="1" dirty="0"/>
          </a:p>
        </p:txBody>
      </p:sp>
      <p:sp>
        <p:nvSpPr>
          <p:cNvPr id="14" name="Rounded Rectangle 13"/>
          <p:cNvSpPr/>
          <p:nvPr>
            <p:custDataLst>
              <p:tags r:id="rId7"/>
            </p:custDataLst>
          </p:nvPr>
        </p:nvSpPr>
        <p:spPr>
          <a:xfrm>
            <a:off x="4788024" y="3573016"/>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HTML / CSS</a:t>
            </a:r>
            <a:endParaRPr lang="en-US" sz="2800" b="1" dirty="0"/>
          </a:p>
        </p:txBody>
      </p:sp>
      <p:sp>
        <p:nvSpPr>
          <p:cNvPr id="15" name="Rounded Rectangle 14"/>
          <p:cNvSpPr/>
          <p:nvPr>
            <p:custDataLst>
              <p:tags r:id="rId8"/>
            </p:custDataLst>
          </p:nvPr>
        </p:nvSpPr>
        <p:spPr>
          <a:xfrm>
            <a:off x="4788024" y="4437112"/>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Website</a:t>
            </a:r>
            <a:endParaRPr lang="en-US" sz="2800" b="1" dirty="0"/>
          </a:p>
        </p:txBody>
      </p:sp>
      <p:sp>
        <p:nvSpPr>
          <p:cNvPr id="16" name="Rounded Rectangle 15"/>
          <p:cNvSpPr/>
          <p:nvPr>
            <p:custDataLst>
              <p:tags r:id="rId9"/>
            </p:custDataLst>
          </p:nvPr>
        </p:nvSpPr>
        <p:spPr>
          <a:xfrm>
            <a:off x="4788024" y="5301208"/>
            <a:ext cx="4104456" cy="720080"/>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Spreadsheet</a:t>
            </a:r>
            <a:endParaRPr lang="en-US" sz="2800" b="1" dirty="0"/>
          </a:p>
        </p:txBody>
      </p:sp>
      <p:sp>
        <p:nvSpPr>
          <p:cNvPr id="17" name="Rounded Rectangle 16"/>
          <p:cNvSpPr/>
          <p:nvPr>
            <p:custDataLst>
              <p:tags r:id="rId10"/>
            </p:custDataLst>
          </p:nvPr>
        </p:nvSpPr>
        <p:spPr>
          <a:xfrm>
            <a:off x="323528" y="6137920"/>
            <a:ext cx="4104456" cy="72008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sz="2800" b="1" dirty="0" smtClean="0"/>
              <a:t>Movie Making Project</a:t>
            </a:r>
            <a:endParaRPr lang="en-US" sz="2800" b="1" dirty="0"/>
          </a:p>
        </p:txBody>
      </p:sp>
      <p:sp>
        <p:nvSpPr>
          <p:cNvPr id="19" name="Rounded Rectangle 18"/>
          <p:cNvSpPr/>
          <p:nvPr>
            <p:custDataLst>
              <p:tags r:id="rId11"/>
            </p:custDataLst>
          </p:nvPr>
        </p:nvSpPr>
        <p:spPr>
          <a:xfrm>
            <a:off x="323528" y="116632"/>
            <a:ext cx="4104456" cy="72008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800" b="1" dirty="0" smtClean="0"/>
              <a:t>authoring</a:t>
            </a:r>
            <a:endParaRPr lang="en-US" sz="2800" b="1" dirty="0"/>
          </a:p>
        </p:txBody>
      </p:sp>
      <p:sp>
        <p:nvSpPr>
          <p:cNvPr id="20" name="Rounded Rectangle 19"/>
          <p:cNvSpPr/>
          <p:nvPr>
            <p:custDataLst>
              <p:tags r:id="rId12"/>
            </p:custDataLst>
          </p:nvPr>
        </p:nvSpPr>
        <p:spPr>
          <a:xfrm>
            <a:off x="323528" y="980728"/>
            <a:ext cx="4104456" cy="720080"/>
          </a:xfrm>
          <a:prstGeom prst="roundRect">
            <a:avLst/>
          </a:prstGeom>
          <a:gradFill flip="none" rotWithShape="1">
            <a:gsLst>
              <a:gs pos="0">
                <a:schemeClr val="accent3"/>
              </a:gs>
              <a:gs pos="100000">
                <a:schemeClr val="accent6"/>
              </a:gs>
            </a:gsLst>
            <a:lin ang="0" scaled="1"/>
            <a:tileRect/>
          </a:gradFill>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a:t>l</a:t>
            </a:r>
            <a:r>
              <a:rPr lang="en-US" sz="2800" b="1" dirty="0" smtClean="0"/>
              <a:t>iteracy / technology</a:t>
            </a:r>
            <a:endParaRPr lang="en-US" sz="2800" b="1" dirty="0"/>
          </a:p>
        </p:txBody>
      </p:sp>
      <p:sp>
        <p:nvSpPr>
          <p:cNvPr id="21" name="Rounded Rectangle 20"/>
          <p:cNvSpPr/>
          <p:nvPr>
            <p:custDataLst>
              <p:tags r:id="rId13"/>
            </p:custDataLst>
          </p:nvPr>
        </p:nvSpPr>
        <p:spPr>
          <a:xfrm>
            <a:off x="323528" y="1844824"/>
            <a:ext cx="4104456" cy="720080"/>
          </a:xfrm>
          <a:prstGeom prst="roundRect">
            <a:avLst/>
          </a:prstGeom>
          <a:solidFill>
            <a:schemeClr val="tx2">
              <a:lumMod val="75000"/>
              <a:lumOff val="25000"/>
            </a:schemeClr>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smtClean="0"/>
              <a:t>society</a:t>
            </a:r>
            <a:endParaRPr lang="en-US" sz="2800" b="1" dirty="0"/>
          </a:p>
        </p:txBody>
      </p:sp>
      <p:sp>
        <p:nvSpPr>
          <p:cNvPr id="22" name="Rounded Rectangle 21"/>
          <p:cNvSpPr/>
          <p:nvPr>
            <p:custDataLst>
              <p:tags r:id="rId14"/>
            </p:custDataLst>
          </p:nvPr>
        </p:nvSpPr>
        <p:spPr>
          <a:xfrm>
            <a:off x="323528" y="2708920"/>
            <a:ext cx="4104456" cy="720080"/>
          </a:xfrm>
          <a:prstGeom prst="roundRect">
            <a:avLst/>
          </a:prstGeom>
          <a:gradFill flip="none" rotWithShape="1">
            <a:gsLst>
              <a:gs pos="0">
                <a:schemeClr val="accent5"/>
              </a:gs>
              <a:gs pos="100000">
                <a:schemeClr val="accent6"/>
              </a:gs>
            </a:gsLst>
            <a:lin ang="0" scaled="1"/>
            <a:tileRect/>
          </a:gradFill>
        </p:spPr>
        <p:style>
          <a:lnRef idx="3">
            <a:schemeClr val="lt1"/>
          </a:lnRef>
          <a:fillRef idx="1">
            <a:schemeClr val="accent2"/>
          </a:fillRef>
          <a:effectRef idx="1">
            <a:schemeClr val="accent2"/>
          </a:effectRef>
          <a:fontRef idx="minor">
            <a:schemeClr val="lt1"/>
          </a:fontRef>
        </p:style>
        <p:txBody>
          <a:bodyPr rtlCol="0" anchor="ctr"/>
          <a:lstStyle/>
          <a:p>
            <a:pPr algn="ctr"/>
            <a:r>
              <a:rPr lang="en-US" sz="2400" b="1" dirty="0"/>
              <a:t>a</a:t>
            </a:r>
            <a:r>
              <a:rPr lang="en-US" sz="2400" b="1" dirty="0" smtClean="0"/>
              <a:t>uthoring / technology</a:t>
            </a:r>
            <a:endParaRPr lang="en-US" sz="2400" b="1" dirty="0"/>
          </a:p>
        </p:txBody>
      </p:sp>
      <p:sp>
        <p:nvSpPr>
          <p:cNvPr id="23" name="Rounded Rectangle 22"/>
          <p:cNvSpPr/>
          <p:nvPr>
            <p:custDataLst>
              <p:tags r:id="rId15"/>
            </p:custDataLst>
          </p:nvPr>
        </p:nvSpPr>
        <p:spPr>
          <a:xfrm>
            <a:off x="323528" y="3573016"/>
            <a:ext cx="4104456" cy="7200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800" b="1" dirty="0" smtClean="0"/>
              <a:t>technology</a:t>
            </a:r>
            <a:endParaRPr lang="en-US" sz="2800" b="1" dirty="0"/>
          </a:p>
        </p:txBody>
      </p:sp>
      <p:sp>
        <p:nvSpPr>
          <p:cNvPr id="24" name="Rounded Rectangle 23"/>
          <p:cNvSpPr/>
          <p:nvPr>
            <p:custDataLst>
              <p:tags r:id="rId16"/>
            </p:custDataLst>
          </p:nvPr>
        </p:nvSpPr>
        <p:spPr>
          <a:xfrm>
            <a:off x="323528" y="4437112"/>
            <a:ext cx="4104456" cy="720080"/>
          </a:xfrm>
          <a:prstGeom prst="roundRect">
            <a:avLst/>
          </a:prstGeom>
          <a:gradFill flip="none" rotWithShape="1">
            <a:gsLst>
              <a:gs pos="0">
                <a:schemeClr val="accent5"/>
              </a:gs>
              <a:gs pos="100000">
                <a:schemeClr val="accent6"/>
              </a:gs>
            </a:gsLst>
            <a:lin ang="0" scaled="1"/>
            <a:tileRect/>
          </a:gradFill>
        </p:spPr>
        <p:style>
          <a:lnRef idx="3">
            <a:schemeClr val="lt1"/>
          </a:lnRef>
          <a:fillRef idx="1">
            <a:schemeClr val="accent2"/>
          </a:fillRef>
          <a:effectRef idx="1">
            <a:schemeClr val="accent2"/>
          </a:effectRef>
          <a:fontRef idx="minor">
            <a:schemeClr val="lt1"/>
          </a:fontRef>
        </p:style>
        <p:txBody>
          <a:bodyPr rtlCol="0" anchor="ctr"/>
          <a:lstStyle/>
          <a:p>
            <a:pPr algn="ctr"/>
            <a:r>
              <a:rPr lang="en-US" sz="2400" b="1" dirty="0"/>
              <a:t>a</a:t>
            </a:r>
            <a:r>
              <a:rPr lang="en-US" sz="2400" b="1" dirty="0" smtClean="0"/>
              <a:t>uthoring / technology</a:t>
            </a:r>
            <a:endParaRPr lang="en-US" sz="2400" b="1" dirty="0"/>
          </a:p>
        </p:txBody>
      </p:sp>
      <p:sp>
        <p:nvSpPr>
          <p:cNvPr id="25" name="Rounded Rectangle 24"/>
          <p:cNvSpPr/>
          <p:nvPr>
            <p:custDataLst>
              <p:tags r:id="rId17"/>
            </p:custDataLst>
          </p:nvPr>
        </p:nvSpPr>
        <p:spPr>
          <a:xfrm>
            <a:off x="323528" y="5301208"/>
            <a:ext cx="4104456" cy="72008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800" b="1" dirty="0" smtClean="0"/>
              <a:t>literacy</a:t>
            </a:r>
            <a:endParaRPr lang="en-US" sz="28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7"/>
                                        </p:tgtEl>
                                        <p:attrNameLst>
                                          <p:attrName>fillcolor</p:attrName>
                                        </p:attrNameLst>
                                      </p:cBhvr>
                                      <p:to>
                                        <a:schemeClr val="accent2"/>
                                      </p:to>
                                    </p:animClr>
                                    <p:set>
                                      <p:cBhvr>
                                        <p:cTn id="42" dur="2000" fill="hold"/>
                                        <p:tgtEl>
                                          <p:spTgt spid="7"/>
                                        </p:tgtEl>
                                        <p:attrNameLst>
                                          <p:attrName>fill.type</p:attrName>
                                        </p:attrNameLst>
                                      </p:cBhvr>
                                      <p:to>
                                        <p:strVal val="solid"/>
                                      </p:to>
                                    </p:set>
                                    <p:set>
                                      <p:cBhvr>
                                        <p:cTn id="43" dur="2000" fill="hold"/>
                                        <p:tgtEl>
                                          <p:spTgt spid="7"/>
                                        </p:tgtEl>
                                        <p:attrNameLst>
                                          <p:attrName>fill.on</p:attrName>
                                        </p:attrNameLst>
                                      </p:cBhvr>
                                      <p:to>
                                        <p:strVal val="true"/>
                                      </p:to>
                                    </p:se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5"/>
                                        </p:tgtEl>
                                      </p:cBhvr>
                                    </p:animEffect>
                                    <p:set>
                                      <p:cBhvr>
                                        <p:cTn id="48" dur="1" fill="hold">
                                          <p:stCondLst>
                                            <p:cond delay="499"/>
                                          </p:stCondLst>
                                        </p:cTn>
                                        <p:tgtEl>
                                          <p:spTgt spid="5"/>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childTnLst>
                          </p:cTn>
                        </p:par>
                        <p:par>
                          <p:cTn id="57" fill="hold">
                            <p:stCondLst>
                              <p:cond delay="1500"/>
                            </p:stCondLst>
                            <p:childTnLst>
                              <p:par>
                                <p:cTn id="58" presetID="10"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childTnLst>
                                </p:cTn>
                              </p:par>
                            </p:childTnLst>
                          </p:cTn>
                        </p:par>
                        <p:par>
                          <p:cTn id="61" fill="hold">
                            <p:stCondLst>
                              <p:cond delay="2000"/>
                            </p:stCondLst>
                            <p:childTnLst>
                              <p:par>
                                <p:cTn id="62" presetID="10"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500"/>
                                        <p:tgtEl>
                                          <p:spTgt spid="23"/>
                                        </p:tgtEl>
                                      </p:cBhvr>
                                    </p:animEffect>
                                  </p:childTnLst>
                                </p:cTn>
                              </p:par>
                            </p:childTnLst>
                          </p:cTn>
                        </p:par>
                        <p:par>
                          <p:cTn id="69" fill="hold">
                            <p:stCondLst>
                              <p:cond delay="3000"/>
                            </p:stCondLst>
                            <p:childTnLst>
                              <p:par>
                                <p:cTn id="70" presetID="10"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childTnLst>
                          </p:cTn>
                        </p:par>
                        <p:par>
                          <p:cTn id="73" fill="hold">
                            <p:stCondLst>
                              <p:cond delay="3500"/>
                            </p:stCondLst>
                            <p:childTnLst>
                              <p:par>
                                <p:cTn id="74" presetID="10" presetClass="entr" presetSubtype="0"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P spid="14" grpId="0" animBg="1"/>
      <p:bldP spid="15" grpId="0" animBg="1"/>
      <p:bldP spid="16" grpId="0" animBg="1"/>
      <p:bldP spid="19" grpId="0" animBg="1"/>
      <p:bldP spid="20" grpId="0" animBg="1"/>
      <p:bldP spid="21" grpId="0" animBg="1"/>
      <p:bldP spid="22" grpId="0" animBg="1"/>
      <p:bldP spid="23" grpId="0" animBg="1"/>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6" name="Rounded Rectangle 5"/>
          <p:cNvSpPr/>
          <p:nvPr>
            <p:custDataLst>
              <p:tags r:id="rId2"/>
            </p:custDataLst>
          </p:nvPr>
        </p:nvSpPr>
        <p:spPr>
          <a:xfrm>
            <a:off x="1691680" y="3068960"/>
            <a:ext cx="5760640" cy="72008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800" b="1" dirty="0" smtClean="0"/>
              <a:t>What next?</a:t>
            </a:r>
            <a:endParaRPr lang="en-US" sz="2800" b="1" dirty="0"/>
          </a:p>
        </p:txBody>
      </p:sp>
      <p:sp>
        <p:nvSpPr>
          <p:cNvPr id="8" name="Oval Callout 7"/>
          <p:cNvSpPr/>
          <p:nvPr>
            <p:custDataLst>
              <p:tags r:id="rId3"/>
            </p:custDataLst>
          </p:nvPr>
        </p:nvSpPr>
        <p:spPr>
          <a:xfrm>
            <a:off x="1115616" y="1052736"/>
            <a:ext cx="3168352" cy="1296144"/>
          </a:xfrm>
          <a:prstGeom prst="wedgeEllipseCallout">
            <a:avLst>
              <a:gd name="adj1" fmla="val 28434"/>
              <a:gd name="adj2" fmla="val 746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200" b="1" dirty="0" smtClean="0"/>
              <a:t>Competencies / Curriculum</a:t>
            </a:r>
            <a:endParaRPr lang="en-US" sz="2200" b="1" dirty="0"/>
          </a:p>
        </p:txBody>
      </p:sp>
      <p:sp>
        <p:nvSpPr>
          <p:cNvPr id="9" name="Oval Callout 8"/>
          <p:cNvSpPr/>
          <p:nvPr>
            <p:custDataLst>
              <p:tags r:id="rId4"/>
            </p:custDataLst>
          </p:nvPr>
        </p:nvSpPr>
        <p:spPr>
          <a:xfrm>
            <a:off x="4860032" y="1052736"/>
            <a:ext cx="3168352" cy="1296144"/>
          </a:xfrm>
          <a:prstGeom prst="wedgeEllipseCallout">
            <a:avLst>
              <a:gd name="adj1" fmla="val -26280"/>
              <a:gd name="adj2" fmla="val 76225"/>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Infrastructure</a:t>
            </a:r>
            <a:endParaRPr lang="en-US" sz="2400" b="1" dirty="0"/>
          </a:p>
        </p:txBody>
      </p:sp>
      <p:sp>
        <p:nvSpPr>
          <p:cNvPr id="10" name="Oval Callout 9"/>
          <p:cNvSpPr/>
          <p:nvPr>
            <p:custDataLst>
              <p:tags r:id="rId5"/>
            </p:custDataLst>
          </p:nvPr>
        </p:nvSpPr>
        <p:spPr>
          <a:xfrm>
            <a:off x="1259632" y="4653136"/>
            <a:ext cx="3168352" cy="1296144"/>
          </a:xfrm>
          <a:prstGeom prst="wedgeEllipseCallout">
            <a:avLst>
              <a:gd name="adj1" fmla="val 27798"/>
              <a:gd name="adj2" fmla="val -761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Developers</a:t>
            </a:r>
            <a:endParaRPr lang="en-US" sz="2400" b="1" dirty="0"/>
          </a:p>
        </p:txBody>
      </p:sp>
      <p:sp>
        <p:nvSpPr>
          <p:cNvPr id="11" name="Oval Callout 10"/>
          <p:cNvSpPr/>
          <p:nvPr>
            <p:custDataLst>
              <p:tags r:id="rId6"/>
            </p:custDataLst>
          </p:nvPr>
        </p:nvSpPr>
        <p:spPr>
          <a:xfrm>
            <a:off x="4860032" y="4653136"/>
            <a:ext cx="3168352" cy="1296144"/>
          </a:xfrm>
          <a:prstGeom prst="wedgeEllipseCallout">
            <a:avLst>
              <a:gd name="adj1" fmla="val -26917"/>
              <a:gd name="adj2" fmla="val -761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Launching Sept ‘12</a:t>
            </a:r>
            <a:endParaRPr lang="en-US" sz="24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8" name="Oval Callout 7"/>
          <p:cNvSpPr/>
          <p:nvPr>
            <p:custDataLst>
              <p:tags r:id="rId2"/>
            </p:custDataLst>
          </p:nvPr>
        </p:nvSpPr>
        <p:spPr>
          <a:xfrm>
            <a:off x="1115616" y="1052736"/>
            <a:ext cx="3168352" cy="1296144"/>
          </a:xfrm>
          <a:prstGeom prst="wedgeEllipseCallout">
            <a:avLst>
              <a:gd name="adj1" fmla="val 28434"/>
              <a:gd name="adj2" fmla="val 746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Sign up</a:t>
            </a:r>
            <a:endParaRPr lang="en-US" sz="2400" b="1" dirty="0"/>
          </a:p>
        </p:txBody>
      </p:sp>
      <p:sp>
        <p:nvSpPr>
          <p:cNvPr id="9" name="Oval Callout 8"/>
          <p:cNvSpPr/>
          <p:nvPr>
            <p:custDataLst>
              <p:tags r:id="rId3"/>
            </p:custDataLst>
          </p:nvPr>
        </p:nvSpPr>
        <p:spPr>
          <a:xfrm>
            <a:off x="4860032" y="1052736"/>
            <a:ext cx="3168352" cy="1296144"/>
          </a:xfrm>
          <a:prstGeom prst="wedgeEllipseCallout">
            <a:avLst>
              <a:gd name="adj1" fmla="val -26280"/>
              <a:gd name="adj2" fmla="val 76225"/>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Add your voice</a:t>
            </a:r>
            <a:endParaRPr lang="en-US" sz="2400" b="1" dirty="0"/>
          </a:p>
        </p:txBody>
      </p:sp>
      <p:sp>
        <p:nvSpPr>
          <p:cNvPr id="10" name="Oval Callout 9"/>
          <p:cNvSpPr/>
          <p:nvPr>
            <p:custDataLst>
              <p:tags r:id="rId4"/>
            </p:custDataLst>
          </p:nvPr>
        </p:nvSpPr>
        <p:spPr>
          <a:xfrm>
            <a:off x="1259632" y="4653136"/>
            <a:ext cx="3168352" cy="1296144"/>
          </a:xfrm>
          <a:prstGeom prst="wedgeEllipseCallout">
            <a:avLst>
              <a:gd name="adj1" fmla="val 27798"/>
              <a:gd name="adj2" fmla="val -761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Pitch in</a:t>
            </a:r>
            <a:endParaRPr lang="en-US" sz="2400" b="1" dirty="0"/>
          </a:p>
        </p:txBody>
      </p:sp>
      <p:sp>
        <p:nvSpPr>
          <p:cNvPr id="11" name="Oval Callout 10"/>
          <p:cNvSpPr/>
          <p:nvPr>
            <p:custDataLst>
              <p:tags r:id="rId5"/>
            </p:custDataLst>
          </p:nvPr>
        </p:nvSpPr>
        <p:spPr>
          <a:xfrm>
            <a:off x="4860032" y="4653136"/>
            <a:ext cx="3168352" cy="1296144"/>
          </a:xfrm>
          <a:prstGeom prst="wedgeEllipseCallout">
            <a:avLst>
              <a:gd name="adj1" fmla="val -26917"/>
              <a:gd name="adj2" fmla="val -761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Have fun!</a:t>
            </a:r>
            <a:endParaRPr lang="en-US" sz="2400" b="1" dirty="0"/>
          </a:p>
        </p:txBody>
      </p:sp>
      <p:sp>
        <p:nvSpPr>
          <p:cNvPr id="12" name="Rounded Rectangle 11"/>
          <p:cNvSpPr/>
          <p:nvPr>
            <p:custDataLst>
              <p:tags r:id="rId6"/>
            </p:custDataLst>
          </p:nvPr>
        </p:nvSpPr>
        <p:spPr>
          <a:xfrm>
            <a:off x="1691680" y="3068960"/>
            <a:ext cx="5760640" cy="72008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800" b="1" dirty="0" smtClean="0"/>
              <a:t>What can you do?</a:t>
            </a:r>
            <a:endParaRPr lang="en-US" sz="2800" b="1" dirty="0"/>
          </a:p>
        </p:txBody>
      </p:sp>
    </p:spTree>
    <p:custDataLst>
      <p:tags r:id="rId1"/>
    </p:custDataLst>
    <p:extLst>
      <p:ext uri="{BB962C8B-B14F-4D97-AF65-F5344CB8AC3E}">
        <p14:creationId xmlns:p14="http://schemas.microsoft.com/office/powerpoint/2010/main" val="44770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steering group</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687850266"/>
              </p:ext>
            </p:extLst>
          </p:nvPr>
        </p:nvGraphicFramePr>
        <p:xfrm>
          <a:off x="395536" y="1628800"/>
          <a:ext cx="8072754" cy="1582552"/>
        </p:xfrm>
        <a:graphic>
          <a:graphicData uri="http://schemas.openxmlformats.org/drawingml/2006/table">
            <a:tbl>
              <a:tblPr firstRow="1" bandRow="1">
                <a:tableStyleId>{3C2FFA5D-87B4-456A-9821-1D502468CF0F}</a:tableStyleId>
              </a:tblPr>
              <a:tblGrid>
                <a:gridCol w="2016224"/>
                <a:gridCol w="1952074"/>
                <a:gridCol w="4104456"/>
              </a:tblGrid>
              <a:tr h="395232">
                <a:tc>
                  <a:txBody>
                    <a:bodyPr/>
                    <a:lstStyle/>
                    <a:p>
                      <a:r>
                        <a:rPr lang="en-US" dirty="0" smtClean="0"/>
                        <a:t>Steering Group</a:t>
                      </a:r>
                      <a:endParaRPr lang="en-US" dirty="0"/>
                    </a:p>
                  </a:txBody>
                  <a:tcPr/>
                </a:tc>
                <a:tc>
                  <a:txBody>
                    <a:bodyPr/>
                    <a:lstStyle/>
                    <a:p>
                      <a:r>
                        <a:rPr lang="en-US" dirty="0" smtClean="0"/>
                        <a:t>Twitter</a:t>
                      </a:r>
                      <a:endParaRPr lang="en-US" dirty="0"/>
                    </a:p>
                  </a:txBody>
                  <a:tcPr/>
                </a:tc>
                <a:tc>
                  <a:txBody>
                    <a:bodyPr/>
                    <a:lstStyle/>
                    <a:p>
                      <a:r>
                        <a:rPr lang="en-US" dirty="0" smtClean="0"/>
                        <a:t>Links</a:t>
                      </a:r>
                      <a:endParaRPr lang="en-US" dirty="0"/>
                    </a:p>
                  </a:txBody>
                  <a:tcPr/>
                </a:tc>
              </a:tr>
              <a:tr h="396856">
                <a:tc>
                  <a:txBody>
                    <a:bodyPr/>
                    <a:lstStyle/>
                    <a:p>
                      <a:r>
                        <a:rPr lang="en-US" dirty="0" smtClean="0"/>
                        <a:t>Chris</a:t>
                      </a:r>
                      <a:r>
                        <a:rPr lang="en-US" baseline="0" dirty="0" smtClean="0"/>
                        <a:t> Allan</a:t>
                      </a:r>
                      <a:endParaRPr lang="en-US" dirty="0"/>
                    </a:p>
                  </a:txBody>
                  <a:tcPr/>
                </a:tc>
                <a:tc>
                  <a:txBody>
                    <a:bodyPr/>
                    <a:lstStyle/>
                    <a:p>
                      <a:r>
                        <a:rPr lang="en-US" dirty="0" smtClean="0"/>
                        <a:t>@</a:t>
                      </a:r>
                      <a:r>
                        <a:rPr lang="en-US" dirty="0" err="1" smtClean="0"/>
                        <a:t>infernaldepart</a:t>
                      </a:r>
                      <a:endParaRPr lang="en-US" dirty="0"/>
                    </a:p>
                  </a:txBody>
                  <a:tcPr/>
                </a:tc>
                <a:tc>
                  <a:txBody>
                    <a:bodyPr/>
                    <a:lstStyle/>
                    <a:p>
                      <a:r>
                        <a:rPr lang="en-US" dirty="0" smtClean="0"/>
                        <a:t>http://</a:t>
                      </a:r>
                      <a:r>
                        <a:rPr lang="en-US" dirty="0" err="1" smtClean="0"/>
                        <a:t>www.infernaldepart.com</a:t>
                      </a:r>
                      <a:endParaRPr lang="en-US" dirty="0"/>
                    </a:p>
                  </a:txBody>
                  <a:tcPr/>
                </a:tc>
              </a:tr>
              <a:tr h="395232">
                <a:tc>
                  <a:txBody>
                    <a:bodyPr/>
                    <a:lstStyle/>
                    <a:p>
                      <a:r>
                        <a:rPr lang="en-US" dirty="0" err="1" smtClean="0"/>
                        <a:t>Nic</a:t>
                      </a:r>
                      <a:r>
                        <a:rPr lang="en-US" dirty="0" smtClean="0"/>
                        <a:t> Patterson</a:t>
                      </a:r>
                      <a:endParaRPr lang="en-US" dirty="0"/>
                    </a:p>
                  </a:txBody>
                  <a:tcPr/>
                </a:tc>
                <a:tc>
                  <a:txBody>
                    <a:bodyPr/>
                    <a:lstStyle/>
                    <a:p>
                      <a:r>
                        <a:rPr lang="en-US" dirty="0" smtClean="0"/>
                        <a:t>@</a:t>
                      </a:r>
                      <a:r>
                        <a:rPr lang="en-US" dirty="0" err="1" smtClean="0"/>
                        <a:t>teachesict</a:t>
                      </a:r>
                      <a:endParaRPr lang="en-US" dirty="0"/>
                    </a:p>
                  </a:txBody>
                  <a:tcPr/>
                </a:tc>
                <a:tc>
                  <a:txBody>
                    <a:bodyPr/>
                    <a:lstStyle/>
                    <a:p>
                      <a:r>
                        <a:rPr lang="en-US" dirty="0" smtClean="0"/>
                        <a:t>http://</a:t>
                      </a:r>
                      <a:r>
                        <a:rPr lang="en-US" dirty="0" err="1" smtClean="0"/>
                        <a:t>teachesict.wordpress.com</a:t>
                      </a:r>
                      <a:endParaRPr lang="en-US" dirty="0"/>
                    </a:p>
                  </a:txBody>
                  <a:tcPr/>
                </a:tc>
              </a:tr>
              <a:tr h="395232">
                <a:tc>
                  <a:txBody>
                    <a:bodyPr/>
                    <a:lstStyle/>
                    <a:p>
                      <a:r>
                        <a:rPr lang="en-US" dirty="0" smtClean="0"/>
                        <a:t>Brian Sharland</a:t>
                      </a:r>
                      <a:endParaRPr lang="en-US" dirty="0"/>
                    </a:p>
                  </a:txBody>
                  <a:tcPr/>
                </a:tc>
                <a:tc>
                  <a:txBody>
                    <a:bodyPr/>
                    <a:lstStyle/>
                    <a:p>
                      <a:r>
                        <a:rPr lang="en-US" dirty="0" smtClean="0"/>
                        <a:t>@</a:t>
                      </a:r>
                      <a:r>
                        <a:rPr lang="en-US" dirty="0" err="1" smtClean="0"/>
                        <a:t>sharland</a:t>
                      </a:r>
                      <a:endParaRPr lang="en-US" dirty="0"/>
                    </a:p>
                  </a:txBody>
                  <a:tcPr/>
                </a:tc>
                <a:tc>
                  <a:txBody>
                    <a:bodyPr/>
                    <a:lstStyle/>
                    <a:p>
                      <a:r>
                        <a:rPr lang="en-US" dirty="0" smtClean="0"/>
                        <a:t>http://</a:t>
                      </a:r>
                      <a:r>
                        <a:rPr lang="en-US" dirty="0" err="1" smtClean="0"/>
                        <a:t>briansharland.com</a:t>
                      </a:r>
                      <a:endParaRPr lang="en-US" dirty="0"/>
                    </a:p>
                  </a:txBody>
                  <a:tcPr/>
                </a:tc>
              </a:tr>
            </a:tbl>
          </a:graphicData>
        </a:graphic>
      </p:graphicFrame>
      <p:sp>
        <p:nvSpPr>
          <p:cNvPr id="7" name="Rounded Rectangle 6"/>
          <p:cNvSpPr/>
          <p:nvPr/>
        </p:nvSpPr>
        <p:spPr>
          <a:xfrm>
            <a:off x="1331640" y="3573016"/>
            <a:ext cx="6624736" cy="936104"/>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http://</a:t>
            </a:r>
            <a:r>
              <a:rPr lang="en-US" sz="24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digitalstudieswiki.pbworks.com</a:t>
            </a:r>
            <a:endParaRPr lang="en-US" sz="24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Rounded Rectangle 7"/>
          <p:cNvSpPr/>
          <p:nvPr/>
        </p:nvSpPr>
        <p:spPr>
          <a:xfrm>
            <a:off x="1331640" y="4797152"/>
            <a:ext cx="6624736" cy="936104"/>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effectLst>
                  <a:outerShdw blurRad="50800" dist="38100" algn="l" rotWithShape="0">
                    <a:prstClr val="black">
                      <a:alpha val="40000"/>
                    </a:prstClr>
                  </a:outerShdw>
                </a:effectLst>
              </a:rPr>
              <a:t>http://</a:t>
            </a:r>
            <a:r>
              <a:rPr lang="en-US" sz="2800" b="1" dirty="0" err="1" smtClean="0">
                <a:effectLst>
                  <a:outerShdw blurRad="50800" dist="38100" algn="l" rotWithShape="0">
                    <a:prstClr val="black">
                      <a:alpha val="40000"/>
                    </a:prstClr>
                  </a:outerShdw>
                </a:effectLst>
              </a:rPr>
              <a:t>www.digitalstudies.co.uk</a:t>
            </a:r>
            <a:endParaRPr lang="en-US" sz="2800" b="1"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4416357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p:nvPr>
            <p:custDataLst>
              <p:tags r:id="rId2"/>
            </p:custDataLst>
          </p:nvPr>
        </p:nvSpPr>
        <p:spPr>
          <a:xfrm>
            <a:off x="2094253" y="4385152"/>
            <a:ext cx="5142043" cy="856287"/>
          </a:xfrm>
          <a:prstGeom prst="rect">
            <a:avLst/>
          </a:prstGeom>
          <a:blipFill>
            <a:blip r:embed="rId8"/>
            <a:srcRect/>
            <a:stretch>
              <a:fillRect t="-321896"/>
            </a:stretch>
          </a:blipFill>
        </p:spPr>
      </p:sp>
      <p:sp>
        <p:nvSpPr>
          <p:cNvPr id="4" name="Oval Callout 3"/>
          <p:cNvSpPr/>
          <p:nvPr>
            <p:custDataLst>
              <p:tags r:id="rId3"/>
            </p:custDataLst>
          </p:nvPr>
        </p:nvSpPr>
        <p:spPr>
          <a:xfrm>
            <a:off x="467544" y="2636912"/>
            <a:ext cx="2160240" cy="1296144"/>
          </a:xfrm>
          <a:prstGeom prst="wedgeEllipseCallout">
            <a:avLst>
              <a:gd name="adj1" fmla="val 28434"/>
              <a:gd name="adj2" fmla="val 74670"/>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Why ?</a:t>
            </a:r>
            <a:endParaRPr lang="en-US" sz="2400" b="1" dirty="0"/>
          </a:p>
        </p:txBody>
      </p:sp>
      <p:sp>
        <p:nvSpPr>
          <p:cNvPr id="5" name="Oval Callout 4"/>
          <p:cNvSpPr/>
          <p:nvPr>
            <p:custDataLst>
              <p:tags r:id="rId4"/>
            </p:custDataLst>
          </p:nvPr>
        </p:nvSpPr>
        <p:spPr>
          <a:xfrm>
            <a:off x="2771800" y="2636912"/>
            <a:ext cx="2448272" cy="1296144"/>
          </a:xfrm>
          <a:prstGeom prst="wedgeEllipseCallout">
            <a:avLst>
              <a:gd name="adj1" fmla="val 4926"/>
              <a:gd name="adj2" fmla="val 77732"/>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What is ?</a:t>
            </a:r>
            <a:endParaRPr lang="en-US" sz="2400" b="1" dirty="0"/>
          </a:p>
        </p:txBody>
      </p:sp>
      <p:sp>
        <p:nvSpPr>
          <p:cNvPr id="6" name="Oval Callout 5"/>
          <p:cNvSpPr/>
          <p:nvPr>
            <p:custDataLst>
              <p:tags r:id="rId5"/>
            </p:custDataLst>
          </p:nvPr>
        </p:nvSpPr>
        <p:spPr>
          <a:xfrm>
            <a:off x="5436096" y="2636912"/>
            <a:ext cx="3168352" cy="1296144"/>
          </a:xfrm>
          <a:prstGeom prst="wedgeEllipseCallout">
            <a:avLst>
              <a:gd name="adj1" fmla="val -18544"/>
              <a:gd name="adj2" fmla="val 79263"/>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400" b="1" dirty="0" smtClean="0"/>
              <a:t>What can you do?</a:t>
            </a:r>
            <a:endParaRPr lang="en-US" sz="2400" b="1" dirty="0"/>
          </a:p>
        </p:txBody>
      </p:sp>
    </p:spTree>
    <p:custDataLst>
      <p:tags r:id="rId1"/>
    </p:custDataLst>
    <p:extLst>
      <p:ext uri="{BB962C8B-B14F-4D97-AF65-F5344CB8AC3E}">
        <p14:creationId xmlns:p14="http://schemas.microsoft.com/office/powerpoint/2010/main" val="4133891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5" name="Picture 4" descr="picture-4471836.jpeg"/>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251520" y="1484784"/>
            <a:ext cx="2540000" cy="3822700"/>
          </a:xfrm>
          <a:prstGeom prst="rect">
            <a:avLst/>
          </a:prstGeom>
        </p:spPr>
      </p:pic>
      <p:sp>
        <p:nvSpPr>
          <p:cNvPr id="12" name="Rectangle 11"/>
          <p:cNvSpPr/>
          <p:nvPr>
            <p:custDataLst>
              <p:tags r:id="rId3"/>
            </p:custDataLst>
          </p:nvPr>
        </p:nvSpPr>
        <p:spPr>
          <a:xfrm>
            <a:off x="5292080" y="980728"/>
            <a:ext cx="3672408" cy="4832092"/>
          </a:xfrm>
          <a:prstGeom prst="rect">
            <a:avLst/>
          </a:prstGeom>
        </p:spPr>
        <p:txBody>
          <a:bodyPr wrap="square">
            <a:spAutoFit/>
          </a:bodyPr>
          <a:lstStyle/>
          <a:p>
            <a:r>
              <a:rPr lang="en-US" dirty="0"/>
              <a:t># p003rubystrings.rb  </a:t>
            </a:r>
          </a:p>
          <a:p>
            <a:r>
              <a:rPr lang="en-US" dirty="0"/>
              <a:t>=begin  </a:t>
            </a:r>
          </a:p>
          <a:p>
            <a:r>
              <a:rPr lang="en-US" dirty="0"/>
              <a:t>  Ruby Strings  </a:t>
            </a:r>
          </a:p>
          <a:p>
            <a:r>
              <a:rPr lang="en-US" dirty="0"/>
              <a:t>  In Ruby, strings are mutable  </a:t>
            </a:r>
          </a:p>
          <a:p>
            <a:r>
              <a:rPr lang="en-US" dirty="0"/>
              <a:t>=end  </a:t>
            </a:r>
          </a:p>
          <a:p>
            <a:r>
              <a:rPr lang="en-US" dirty="0"/>
              <a:t>  </a:t>
            </a:r>
          </a:p>
          <a:p>
            <a:r>
              <a:rPr lang="en-US" dirty="0"/>
              <a:t>puts "Hello World"  </a:t>
            </a:r>
          </a:p>
          <a:p>
            <a:r>
              <a:rPr lang="en-US" dirty="0"/>
              <a:t># Can use " or ' for Strings, but ' is more efficient  </a:t>
            </a:r>
          </a:p>
          <a:p>
            <a:r>
              <a:rPr lang="en-US" dirty="0"/>
              <a:t>puts 'Hello World'  </a:t>
            </a:r>
          </a:p>
          <a:p>
            <a:r>
              <a:rPr lang="en-US" dirty="0"/>
              <a:t># String concatenation  </a:t>
            </a:r>
          </a:p>
          <a:p>
            <a:r>
              <a:rPr lang="en-US" dirty="0"/>
              <a:t>puts 'I like' + ' Ruby'  </a:t>
            </a:r>
          </a:p>
          <a:p>
            <a:r>
              <a:rPr lang="en-US" dirty="0"/>
              <a:t># Escape sequence  </a:t>
            </a:r>
          </a:p>
          <a:p>
            <a:r>
              <a:rPr lang="en-US" dirty="0"/>
              <a:t>puts 'It\'s my Ruby'  </a:t>
            </a:r>
          </a:p>
          <a:p>
            <a:r>
              <a:rPr lang="en-US" dirty="0"/>
              <a:t># New here, displays the string three times  </a:t>
            </a:r>
          </a:p>
          <a:p>
            <a:r>
              <a:rPr lang="en-US" dirty="0"/>
              <a:t>puts 'Hello' * 3  </a:t>
            </a:r>
          </a:p>
          <a:p>
            <a:r>
              <a:rPr lang="en-US" dirty="0"/>
              <a:t># Defining a constant  </a:t>
            </a:r>
          </a:p>
          <a:p>
            <a:r>
              <a:rPr lang="en-US" dirty="0"/>
              <a:t># More on Constants later, here  </a:t>
            </a:r>
          </a:p>
          <a:p>
            <a:r>
              <a:rPr lang="en-US" dirty="0"/>
              <a:t># http://</a:t>
            </a:r>
            <a:r>
              <a:rPr lang="en-US" dirty="0" err="1"/>
              <a:t>rubylearning.com</a:t>
            </a:r>
            <a:r>
              <a:rPr lang="en-US" dirty="0"/>
              <a:t>/</a:t>
            </a:r>
            <a:r>
              <a:rPr lang="en-US" dirty="0" err="1"/>
              <a:t>satishtalim</a:t>
            </a:r>
            <a:r>
              <a:rPr lang="en-US" dirty="0"/>
              <a:t>/</a:t>
            </a:r>
            <a:r>
              <a:rPr lang="en-US" dirty="0" err="1"/>
              <a:t>ruby_names.html</a:t>
            </a:r>
            <a:r>
              <a:rPr lang="en-US" dirty="0"/>
              <a:t>  </a:t>
            </a:r>
          </a:p>
          <a:p>
            <a:r>
              <a:rPr lang="en-US" dirty="0"/>
              <a:t>PI = 3.1416  </a:t>
            </a:r>
          </a:p>
          <a:p>
            <a:r>
              <a:rPr lang="en-US" dirty="0"/>
              <a:t>puts PI </a:t>
            </a:r>
          </a:p>
        </p:txBody>
      </p:sp>
      <p:pic>
        <p:nvPicPr>
          <p:cNvPr id="4" name="Picture 3"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43808" y="3789040"/>
            <a:ext cx="2254746" cy="1519682"/>
          </a:xfrm>
          <a:prstGeom prst="rect">
            <a:avLst/>
          </a:prstGeom>
        </p:spPr>
      </p:pic>
      <p:pic>
        <p:nvPicPr>
          <p:cNvPr id="9" name="Picture 8" descr="Eric-Schmidt.jpeg"/>
          <p:cNvPicPr>
            <a:picLocks noChangeAspect="1"/>
          </p:cNvPicPr>
          <p:nvPr/>
        </p:nvPicPr>
        <p:blipFill rotWithShape="1">
          <a:blip r:embed="rId8">
            <a:extLst>
              <a:ext uri="{28A0092B-C50C-407E-A947-70E740481C1C}">
                <a14:useLocalDpi xmlns:a14="http://schemas.microsoft.com/office/drawing/2010/main" val="0"/>
              </a:ext>
            </a:extLst>
          </a:blip>
          <a:srcRect b="21815"/>
          <a:stretch/>
        </p:blipFill>
        <p:spPr>
          <a:xfrm>
            <a:off x="2843808" y="1484784"/>
            <a:ext cx="2243060" cy="2236316"/>
          </a:xfrm>
          <a:prstGeom prst="rect">
            <a:avLst/>
          </a:prstGeom>
        </p:spPr>
      </p:pic>
      <p:sp>
        <p:nvSpPr>
          <p:cNvPr id="10" name="Rectangle 9"/>
          <p:cNvSpPr/>
          <p:nvPr/>
        </p:nvSpPr>
        <p:spPr>
          <a:xfrm>
            <a:off x="2498715" y="2967335"/>
            <a:ext cx="4146575" cy="923330"/>
          </a:xfrm>
          <a:prstGeom prst="rect">
            <a:avLst/>
          </a:prstGeom>
          <a:gradFill flip="none" rotWithShape="1">
            <a:gsLst>
              <a:gs pos="0">
                <a:schemeClr val="accent1"/>
              </a:gs>
              <a:gs pos="100000">
                <a:prstClr val="white"/>
              </a:gs>
            </a:gsLst>
            <a:lin ang="0" scaled="1"/>
            <a:tileRect/>
          </a:gradFill>
        </p:spPr>
        <p:txBody>
          <a:bodyPr wrap="none" lIns="91440" tIns="45720" rIns="91440" bIns="45720">
            <a:spAutoFit/>
          </a:bodyPr>
          <a:lstStyle/>
          <a:p>
            <a:pPr algn="ctr"/>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Opportunity</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custDataLst>
              <p:tags r:id="rId2"/>
            </p:custDataLst>
          </p:nvPr>
        </p:nvSpPr>
        <p:spPr>
          <a:prstGeom prst="rect">
            <a:avLst/>
          </a:prstGeom>
        </p:spPr>
        <p:txBody>
          <a:bodyPr lIns="91425" tIns="91425" rIns="91425" bIns="91425" anchor="b" anchorCtr="0">
            <a:spAutoFit/>
          </a:bodyPr>
          <a:lstStyle/>
          <a:p>
            <a:pPr>
              <a:buNone/>
            </a:pPr>
            <a:r>
              <a:rPr lang="x-none" dirty="0"/>
              <a:t>why #digitalstudies?</a:t>
            </a:r>
          </a:p>
        </p:txBody>
      </p:sp>
      <p:sp>
        <p:nvSpPr>
          <p:cNvPr id="3" name="Rounded Rectangle 2"/>
          <p:cNvSpPr/>
          <p:nvPr>
            <p:custDataLst>
              <p:tags r:id="rId3"/>
            </p:custDataLst>
          </p:nvPr>
        </p:nvSpPr>
        <p:spPr>
          <a:xfrm>
            <a:off x="1043608"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Rebrand / Upgrade ICT</a:t>
            </a:r>
            <a:endParaRPr lang="en-US" sz="2800" b="1" dirty="0"/>
          </a:p>
        </p:txBody>
      </p:sp>
      <p:sp>
        <p:nvSpPr>
          <p:cNvPr id="6" name="Rounded Rectangle 5"/>
          <p:cNvSpPr/>
          <p:nvPr>
            <p:custDataLst>
              <p:tags r:id="rId4"/>
            </p:custDataLst>
          </p:nvPr>
        </p:nvSpPr>
        <p:spPr>
          <a:xfrm>
            <a:off x="4860032"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Wiki Curriculum</a:t>
            </a:r>
            <a:endParaRPr lang="en-US" sz="2800" b="1" dirty="0"/>
          </a:p>
        </p:txBody>
      </p:sp>
      <p:sp>
        <p:nvSpPr>
          <p:cNvPr id="7" name="Rounded Rectangle 6"/>
          <p:cNvSpPr/>
          <p:nvPr>
            <p:custDataLst>
              <p:tags r:id="rId5"/>
            </p:custDataLst>
          </p:nvPr>
        </p:nvSpPr>
        <p:spPr>
          <a:xfrm>
            <a:off x="1043608"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Modern Assessment</a:t>
            </a:r>
            <a:endParaRPr lang="en-US" sz="2800" b="1" dirty="0"/>
          </a:p>
        </p:txBody>
      </p:sp>
      <p:sp>
        <p:nvSpPr>
          <p:cNvPr id="8" name="Rounded Rectangle 7"/>
          <p:cNvSpPr/>
          <p:nvPr>
            <p:custDataLst>
              <p:tags r:id="rId6"/>
            </p:custDataLst>
          </p:nvPr>
        </p:nvSpPr>
        <p:spPr>
          <a:xfrm>
            <a:off x="4860032"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Careers Skills</a:t>
            </a:r>
            <a:endParaRPr lang="en-US" sz="2800" b="1" dirty="0"/>
          </a:p>
        </p:txBody>
      </p:sp>
    </p:spTree>
    <p:custDataLst>
      <p:tags r:id="rId1"/>
    </p:custDataLst>
    <p:extLst>
      <p:ext uri="{BB962C8B-B14F-4D97-AF65-F5344CB8AC3E}">
        <p14:creationId xmlns:p14="http://schemas.microsoft.com/office/powerpoint/2010/main" val="260745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custDataLst>
              <p:tags r:id="rId2"/>
            </p:custDataLst>
          </p:nvPr>
        </p:nvSpPr>
        <p:spPr>
          <a:prstGeom prst="rect">
            <a:avLst/>
          </a:prstGeom>
        </p:spPr>
        <p:txBody>
          <a:bodyPr lIns="91425" tIns="91425" rIns="91425" bIns="91425" anchor="b" anchorCtr="0">
            <a:spAutoFit/>
          </a:bodyPr>
          <a:lstStyle/>
          <a:p>
            <a:pPr>
              <a:buNone/>
            </a:pPr>
            <a:r>
              <a:rPr lang="x-none"/>
              <a:t>what is #digitalstudies?</a:t>
            </a:r>
          </a:p>
        </p:txBody>
      </p:sp>
      <p:sp>
        <p:nvSpPr>
          <p:cNvPr id="5" name="Rounded Rectangle 4"/>
          <p:cNvSpPr/>
          <p:nvPr>
            <p:custDataLst>
              <p:tags r:id="rId3"/>
            </p:custDataLst>
          </p:nvPr>
        </p:nvSpPr>
        <p:spPr>
          <a:xfrm>
            <a:off x="1043608"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Modern Subject</a:t>
            </a:r>
            <a:endParaRPr lang="en-US" sz="2800" b="1" dirty="0"/>
          </a:p>
        </p:txBody>
      </p:sp>
      <p:sp>
        <p:nvSpPr>
          <p:cNvPr id="6" name="Rounded Rectangle 5"/>
          <p:cNvSpPr/>
          <p:nvPr>
            <p:custDataLst>
              <p:tags r:id="rId4"/>
            </p:custDataLst>
          </p:nvPr>
        </p:nvSpPr>
        <p:spPr>
          <a:xfrm>
            <a:off x="4860032"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Project Based Learning</a:t>
            </a:r>
            <a:endParaRPr lang="en-US" sz="2800" b="1" dirty="0"/>
          </a:p>
        </p:txBody>
      </p:sp>
      <p:sp>
        <p:nvSpPr>
          <p:cNvPr id="7" name="Rounded Rectangle 6"/>
          <p:cNvSpPr/>
          <p:nvPr>
            <p:custDataLst>
              <p:tags r:id="rId5"/>
            </p:custDataLst>
          </p:nvPr>
        </p:nvSpPr>
        <p:spPr>
          <a:xfrm>
            <a:off x="1043608"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Real World Issues</a:t>
            </a:r>
            <a:endParaRPr lang="en-US" sz="2800" b="1" dirty="0"/>
          </a:p>
        </p:txBody>
      </p:sp>
      <p:sp>
        <p:nvSpPr>
          <p:cNvPr id="8" name="Rounded Rectangle 7"/>
          <p:cNvSpPr/>
          <p:nvPr>
            <p:custDataLst>
              <p:tags r:id="rId6"/>
            </p:custDataLst>
          </p:nvPr>
        </p:nvSpPr>
        <p:spPr>
          <a:xfrm>
            <a:off x="4860032"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Four strands</a:t>
            </a:r>
            <a:endParaRPr lang="en-US" sz="28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317500" y="762000"/>
            <a:ext cx="3966468" cy="2522984"/>
            <a:chOff x="317500" y="762000"/>
            <a:chExt cx="3966468" cy="2522984"/>
          </a:xfrm>
        </p:grpSpPr>
        <p:sp>
          <p:nvSpPr>
            <p:cNvPr id="9" name="Rounded Rectangle 8"/>
            <p:cNvSpPr/>
            <p:nvPr>
              <p:custDataLst>
                <p:tags r:id="rId4"/>
              </p:custDataLst>
            </p:nvPr>
          </p:nvSpPr>
          <p:spPr>
            <a:xfrm>
              <a:off x="1043608"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Digital Literacy</a:t>
              </a:r>
              <a:endParaRPr lang="en-US" sz="2800" b="1" dirty="0"/>
            </a:p>
          </p:txBody>
        </p:sp>
        <p:pic>
          <p:nvPicPr>
            <p:cNvPr id="15" name="Picture 14" descr="1933316523115260234.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500" y="762000"/>
              <a:ext cx="1625600" cy="1625600"/>
            </a:xfrm>
            <a:prstGeom prst="rect">
              <a:avLst/>
            </a:prstGeom>
          </p:spPr>
        </p:pic>
      </p:grpSp>
      <p:grpSp>
        <p:nvGrpSpPr>
          <p:cNvPr id="27" name="Group 26"/>
          <p:cNvGrpSpPr/>
          <p:nvPr/>
        </p:nvGrpSpPr>
        <p:grpSpPr>
          <a:xfrm>
            <a:off x="4860032" y="764704"/>
            <a:ext cx="4364199" cy="2520280"/>
            <a:chOff x="4860032" y="764704"/>
            <a:chExt cx="4364199" cy="2520280"/>
          </a:xfrm>
        </p:grpSpPr>
        <p:sp>
          <p:nvSpPr>
            <p:cNvPr id="10" name="Rounded Rectangle 9"/>
            <p:cNvSpPr/>
            <p:nvPr>
              <p:custDataLst>
                <p:tags r:id="rId3"/>
              </p:custDataLst>
            </p:nvPr>
          </p:nvSpPr>
          <p:spPr>
            <a:xfrm>
              <a:off x="4860032" y="2060848"/>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Digital Technology</a:t>
              </a:r>
              <a:endParaRPr lang="en-US" sz="2800" b="1" dirty="0"/>
            </a:p>
          </p:txBody>
        </p:sp>
        <p:pic>
          <p:nvPicPr>
            <p:cNvPr id="21" name="Picture 20" descr="raspberry-pi-pcb.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88224" y="764704"/>
              <a:ext cx="2636007" cy="1800200"/>
            </a:xfrm>
            <a:prstGeom prst="rect">
              <a:avLst/>
            </a:prstGeom>
          </p:spPr>
        </p:pic>
      </p:grpSp>
      <p:grpSp>
        <p:nvGrpSpPr>
          <p:cNvPr id="28" name="Group 27"/>
          <p:cNvGrpSpPr/>
          <p:nvPr/>
        </p:nvGrpSpPr>
        <p:grpSpPr>
          <a:xfrm>
            <a:off x="179512" y="3645024"/>
            <a:ext cx="4104456" cy="2232248"/>
            <a:chOff x="179512" y="3645024"/>
            <a:chExt cx="4104456" cy="2232248"/>
          </a:xfrm>
        </p:grpSpPr>
        <p:sp>
          <p:nvSpPr>
            <p:cNvPr id="11" name="Rounded Rectangle 10"/>
            <p:cNvSpPr/>
            <p:nvPr>
              <p:custDataLst>
                <p:tags r:id="rId2"/>
              </p:custDataLst>
            </p:nvPr>
          </p:nvSpPr>
          <p:spPr>
            <a:xfrm>
              <a:off x="1043608"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Digital Authoring</a:t>
              </a:r>
              <a:endParaRPr lang="en-US" sz="2800" b="1" dirty="0"/>
            </a:p>
          </p:txBody>
        </p:sp>
        <p:pic>
          <p:nvPicPr>
            <p:cNvPr id="24" name="Picture 23" descr="_vector-paint-brush-preview2-by-dragonart.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9512" y="4149080"/>
              <a:ext cx="1728192" cy="1728192"/>
            </a:xfrm>
            <a:prstGeom prst="rect">
              <a:avLst/>
            </a:prstGeom>
          </p:spPr>
        </p:pic>
      </p:grpSp>
      <p:grpSp>
        <p:nvGrpSpPr>
          <p:cNvPr id="29" name="Group 28"/>
          <p:cNvGrpSpPr/>
          <p:nvPr/>
        </p:nvGrpSpPr>
        <p:grpSpPr>
          <a:xfrm>
            <a:off x="4860032" y="3645024"/>
            <a:ext cx="3563888" cy="1824779"/>
            <a:chOff x="4860032" y="3645024"/>
            <a:chExt cx="3563888" cy="1824779"/>
          </a:xfrm>
        </p:grpSpPr>
        <p:sp>
          <p:nvSpPr>
            <p:cNvPr id="12" name="Rounded Rectangle 11"/>
            <p:cNvSpPr/>
            <p:nvPr>
              <p:custDataLst>
                <p:tags r:id="rId1"/>
              </p:custDataLst>
            </p:nvPr>
          </p:nvSpPr>
          <p:spPr>
            <a:xfrm>
              <a:off x="4860032" y="3645024"/>
              <a:ext cx="3240360" cy="1224136"/>
            </a:xfrm>
            <a:prstGeom prst="round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t>Digital Society</a:t>
              </a:r>
              <a:endParaRPr lang="en-US" sz="2800" b="1" dirty="0"/>
            </a:p>
          </p:txBody>
        </p:sp>
        <p:pic>
          <p:nvPicPr>
            <p:cNvPr id="25" name="Picture 24"/>
            <p:cNvPicPr>
              <a:picLocks noChangeAspect="1"/>
            </p:cNvPicPr>
            <p:nvPr/>
          </p:nvPicPr>
          <p:blipFill>
            <a:blip r:embed="rId10">
              <a:extLst>
                <a:ext uri="{BEBA8EAE-BF5A-486C-A8C5-ECC9F3942E4B}">
                  <a14:imgProps xmlns:a14="http://schemas.microsoft.com/office/drawing/2010/main">
                    <a14:imgLayer r:embed="rId11">
                      <a14:imgEffect>
                        <a14:backgroundRemoval t="9606" b="100000" l="1412" r="100000"/>
                      </a14:imgEffect>
                    </a14:imgLayer>
                  </a14:imgProps>
                </a:ext>
              </a:extLst>
            </a:blip>
            <a:stretch>
              <a:fillRect/>
            </a:stretch>
          </p:blipFill>
          <p:spPr>
            <a:xfrm>
              <a:off x="5508104" y="4077072"/>
              <a:ext cx="2915816" cy="1392731"/>
            </a:xfrm>
            <a:prstGeom prst="rect">
              <a:avLst/>
            </a:prstGeom>
          </p:spPr>
        </p:pic>
      </p:grpSp>
    </p:spTree>
    <p:extLst>
      <p:ext uri="{BB962C8B-B14F-4D97-AF65-F5344CB8AC3E}">
        <p14:creationId xmlns:p14="http://schemas.microsoft.com/office/powerpoint/2010/main" val="8351128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4" name="Rectangle 3"/>
          <p:cNvSpPr/>
          <p:nvPr>
            <p:custDataLst>
              <p:tags r:id="rId2"/>
            </p:custDataLst>
          </p:nvPr>
        </p:nvSpPr>
        <p:spPr>
          <a:xfrm>
            <a:off x="179512" y="3140968"/>
            <a:ext cx="5034175" cy="923330"/>
          </a:xfrm>
          <a:prstGeom prst="rect">
            <a:avLst/>
          </a:prstGeom>
          <a:noFill/>
        </p:spPr>
        <p:txBody>
          <a:bodyPr wrap="none" lIns="91440" tIns="45720" rIns="91440" bIns="45720">
            <a:spAutoFit/>
          </a:bodyPr>
          <a:lstStyle/>
          <a:p>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en-GB" sz="54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digitalliteracy</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Oval Callout 7"/>
          <p:cNvSpPr/>
          <p:nvPr>
            <p:custDataLst>
              <p:tags r:id="rId3"/>
            </p:custDataLst>
          </p:nvPr>
        </p:nvSpPr>
        <p:spPr>
          <a:xfrm>
            <a:off x="3491880" y="1196752"/>
            <a:ext cx="3168352" cy="1296144"/>
          </a:xfrm>
          <a:prstGeom prst="wedgeEllipseCallout">
            <a:avLst>
              <a:gd name="adj1" fmla="val -17347"/>
              <a:gd name="adj2" fmla="val 68180"/>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400" b="1" dirty="0" smtClean="0"/>
              <a:t>Spreadsheets</a:t>
            </a:r>
            <a:endParaRPr lang="en-US" sz="2400" b="1" dirty="0"/>
          </a:p>
        </p:txBody>
      </p:sp>
      <p:sp>
        <p:nvSpPr>
          <p:cNvPr id="9" name="Oval Callout 8"/>
          <p:cNvSpPr/>
          <p:nvPr>
            <p:custDataLst>
              <p:tags r:id="rId4"/>
            </p:custDataLst>
          </p:nvPr>
        </p:nvSpPr>
        <p:spPr>
          <a:xfrm>
            <a:off x="179512" y="1556792"/>
            <a:ext cx="3168352" cy="1296144"/>
          </a:xfrm>
          <a:prstGeom prst="wedgeEllipseCallout">
            <a:avLst>
              <a:gd name="adj1" fmla="val -10375"/>
              <a:gd name="adj2" fmla="val 65340"/>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dirty="0" smtClean="0"/>
              <a:t>Word Processing</a:t>
            </a:r>
            <a:endParaRPr lang="en-US" sz="2400" b="1" dirty="0"/>
          </a:p>
        </p:txBody>
      </p:sp>
      <p:sp>
        <p:nvSpPr>
          <p:cNvPr id="10" name="Oval Callout 9"/>
          <p:cNvSpPr/>
          <p:nvPr>
            <p:custDataLst>
              <p:tags r:id="rId5"/>
            </p:custDataLst>
          </p:nvPr>
        </p:nvSpPr>
        <p:spPr>
          <a:xfrm>
            <a:off x="5940152" y="2204864"/>
            <a:ext cx="3168352" cy="1296144"/>
          </a:xfrm>
          <a:prstGeom prst="wedgeEllipseCallout">
            <a:avLst>
              <a:gd name="adj1" fmla="val -44653"/>
              <a:gd name="adj2" fmla="val 52560"/>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400" b="1" dirty="0" smtClean="0"/>
              <a:t>Databases</a:t>
            </a:r>
            <a:endParaRPr lang="en-US" sz="2400" b="1" dirty="0"/>
          </a:p>
        </p:txBody>
      </p:sp>
      <p:sp>
        <p:nvSpPr>
          <p:cNvPr id="11" name="Oval Callout 10"/>
          <p:cNvSpPr/>
          <p:nvPr>
            <p:custDataLst>
              <p:tags r:id="rId6"/>
            </p:custDataLst>
          </p:nvPr>
        </p:nvSpPr>
        <p:spPr>
          <a:xfrm>
            <a:off x="5868144" y="3789040"/>
            <a:ext cx="3168352" cy="1296144"/>
          </a:xfrm>
          <a:prstGeom prst="wedgeEllipseCallout">
            <a:avLst>
              <a:gd name="adj1" fmla="val -61502"/>
              <a:gd name="adj2" fmla="val -21277"/>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400" b="1" dirty="0" smtClean="0"/>
              <a:t>Presentations</a:t>
            </a:r>
            <a:endParaRPr lang="en-US" sz="2400" b="1" dirty="0"/>
          </a:p>
        </p:txBody>
      </p:sp>
      <p:sp>
        <p:nvSpPr>
          <p:cNvPr id="12" name="Oval Callout 11"/>
          <p:cNvSpPr/>
          <p:nvPr>
            <p:custDataLst>
              <p:tags r:id="rId7"/>
            </p:custDataLst>
          </p:nvPr>
        </p:nvSpPr>
        <p:spPr>
          <a:xfrm>
            <a:off x="2771800" y="4581128"/>
            <a:ext cx="3168352" cy="1296144"/>
          </a:xfrm>
          <a:prstGeom prst="wedgeEllipseCallout">
            <a:avLst>
              <a:gd name="adj1" fmla="val -34196"/>
              <a:gd name="adj2" fmla="val -63876"/>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400" b="1" dirty="0" smtClean="0"/>
              <a:t>Internet Use</a:t>
            </a:r>
            <a:endParaRPr lang="en-US" sz="2400" b="1" dirty="0"/>
          </a:p>
        </p:txBody>
      </p:sp>
    </p:spTree>
    <p:custDataLst>
      <p:tags r:id="rId1"/>
    </p:custDataLst>
    <p:extLst>
      <p:ext uri="{BB962C8B-B14F-4D97-AF65-F5344CB8AC3E}">
        <p14:creationId xmlns:p14="http://schemas.microsoft.com/office/powerpoint/2010/main" val="125331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4" name="Rectangle 3"/>
          <p:cNvSpPr/>
          <p:nvPr>
            <p:custDataLst>
              <p:tags r:id="rId2"/>
            </p:custDataLst>
          </p:nvPr>
        </p:nvSpPr>
        <p:spPr>
          <a:xfrm>
            <a:off x="179512" y="3140968"/>
            <a:ext cx="5801400" cy="923330"/>
          </a:xfrm>
          <a:prstGeom prst="rect">
            <a:avLst/>
          </a:prstGeom>
          <a:noFill/>
        </p:spPr>
        <p:txBody>
          <a:bodyPr wrap="none" lIns="91440" tIns="45720" rIns="91440" bIns="45720">
            <a:spAutoFit/>
          </a:bodyPr>
          <a:lstStyle/>
          <a:p>
            <a:r>
              <a:rPr lang="en-GB"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en-GB" sz="54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digitalauthoring</a:t>
            </a:r>
            <a:endParaRPr lang="en-GB"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Oval Callout 7"/>
          <p:cNvSpPr/>
          <p:nvPr>
            <p:custDataLst>
              <p:tags r:id="rId3"/>
            </p:custDataLst>
          </p:nvPr>
        </p:nvSpPr>
        <p:spPr>
          <a:xfrm>
            <a:off x="3491880" y="1196752"/>
            <a:ext cx="3168352" cy="1296144"/>
          </a:xfrm>
          <a:prstGeom prst="wedgeEllipseCallout">
            <a:avLst>
              <a:gd name="adj1" fmla="val -17347"/>
              <a:gd name="adj2" fmla="val 6818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t>Video</a:t>
            </a:r>
            <a:endParaRPr lang="en-US" sz="2400" b="1" dirty="0"/>
          </a:p>
        </p:txBody>
      </p:sp>
      <p:sp>
        <p:nvSpPr>
          <p:cNvPr id="9" name="Oval Callout 8"/>
          <p:cNvSpPr/>
          <p:nvPr>
            <p:custDataLst>
              <p:tags r:id="rId4"/>
            </p:custDataLst>
          </p:nvPr>
        </p:nvSpPr>
        <p:spPr>
          <a:xfrm>
            <a:off x="179512" y="1556792"/>
            <a:ext cx="3168352" cy="1296144"/>
          </a:xfrm>
          <a:prstGeom prst="wedgeEllipseCallout">
            <a:avLst>
              <a:gd name="adj1" fmla="val -10375"/>
              <a:gd name="adj2" fmla="val 6534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t>Audio</a:t>
            </a:r>
            <a:endParaRPr lang="en-US" sz="2400" b="1" dirty="0"/>
          </a:p>
        </p:txBody>
      </p:sp>
      <p:sp>
        <p:nvSpPr>
          <p:cNvPr id="10" name="Oval Callout 9"/>
          <p:cNvSpPr/>
          <p:nvPr>
            <p:custDataLst>
              <p:tags r:id="rId5"/>
            </p:custDataLst>
          </p:nvPr>
        </p:nvSpPr>
        <p:spPr>
          <a:xfrm>
            <a:off x="5940152" y="2204864"/>
            <a:ext cx="3168352" cy="1296144"/>
          </a:xfrm>
          <a:prstGeom prst="wedgeEllipseCallout">
            <a:avLst>
              <a:gd name="adj1" fmla="val -44653"/>
              <a:gd name="adj2" fmla="val 52560"/>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t>Image</a:t>
            </a:r>
            <a:endParaRPr lang="en-US" sz="2400" b="1" dirty="0"/>
          </a:p>
        </p:txBody>
      </p:sp>
      <p:sp>
        <p:nvSpPr>
          <p:cNvPr id="11" name="Oval Callout 10"/>
          <p:cNvSpPr/>
          <p:nvPr>
            <p:custDataLst>
              <p:tags r:id="rId6"/>
            </p:custDataLst>
          </p:nvPr>
        </p:nvSpPr>
        <p:spPr>
          <a:xfrm>
            <a:off x="5868144" y="3789040"/>
            <a:ext cx="3168352" cy="1296144"/>
          </a:xfrm>
          <a:prstGeom prst="wedgeEllipseCallout">
            <a:avLst>
              <a:gd name="adj1" fmla="val -61502"/>
              <a:gd name="adj2" fmla="val -2127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t>Game Design</a:t>
            </a:r>
            <a:endParaRPr lang="en-US" sz="2400" b="1" dirty="0"/>
          </a:p>
        </p:txBody>
      </p:sp>
      <p:sp>
        <p:nvSpPr>
          <p:cNvPr id="12" name="Oval Callout 11"/>
          <p:cNvSpPr/>
          <p:nvPr>
            <p:custDataLst>
              <p:tags r:id="rId7"/>
            </p:custDataLst>
          </p:nvPr>
        </p:nvSpPr>
        <p:spPr>
          <a:xfrm>
            <a:off x="2771800" y="4581128"/>
            <a:ext cx="3168352" cy="1296144"/>
          </a:xfrm>
          <a:prstGeom prst="wedgeEllipseCallout">
            <a:avLst>
              <a:gd name="adj1" fmla="val -34196"/>
              <a:gd name="adj2" fmla="val -63876"/>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400" b="1" dirty="0" smtClean="0"/>
              <a:t>App Interfaces</a:t>
            </a:r>
            <a:endParaRPr lang="en-US" sz="2400" b="1" dirty="0"/>
          </a:p>
        </p:txBody>
      </p:sp>
    </p:spTree>
    <p:custDataLst>
      <p:tags r:id="rId1"/>
    </p:custDataLst>
    <p:extLst>
      <p:ext uri="{BB962C8B-B14F-4D97-AF65-F5344CB8AC3E}">
        <p14:creationId xmlns:p14="http://schemas.microsoft.com/office/powerpoint/2010/main" val="1215570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DVSHAPEID" val="iiClZ6lya2GIzfcn0bP3ni"/>
</p:tagLst>
</file>

<file path=ppt/tags/tag10.xml><?xml version="1.0" encoding="utf-8"?>
<p:tagLst xmlns:a="http://schemas.openxmlformats.org/drawingml/2006/main" xmlns:r="http://schemas.openxmlformats.org/officeDocument/2006/relationships" xmlns:p="http://schemas.openxmlformats.org/presentationml/2006/main">
  <p:tag name="DVSHAPEID" val="bhgwJoK6DL7Gi738dYDkcJ"/>
</p:tagLst>
</file>

<file path=ppt/tags/tag100.xml><?xml version="1.0" encoding="utf-8"?>
<p:tagLst xmlns:a="http://schemas.openxmlformats.org/drawingml/2006/main" xmlns:r="http://schemas.openxmlformats.org/officeDocument/2006/relationships" xmlns:p="http://schemas.openxmlformats.org/presentationml/2006/main">
  <p:tag name="DVSHAPEID" val="uOVmdfacdSv95vtKJTpHDz"/>
</p:tagLst>
</file>

<file path=ppt/tags/tag101.xml><?xml version="1.0" encoding="utf-8"?>
<p:tagLst xmlns:a="http://schemas.openxmlformats.org/drawingml/2006/main" xmlns:r="http://schemas.openxmlformats.org/officeDocument/2006/relationships" xmlns:p="http://schemas.openxmlformats.org/presentationml/2006/main">
  <p:tag name="DVSHAPEID" val="5NVzDJTMzMwvayujWO3vPY"/>
</p:tagLst>
</file>

<file path=ppt/tags/tag102.xml><?xml version="1.0" encoding="utf-8"?>
<p:tagLst xmlns:a="http://schemas.openxmlformats.org/drawingml/2006/main" xmlns:r="http://schemas.openxmlformats.org/officeDocument/2006/relationships" xmlns:p="http://schemas.openxmlformats.org/presentationml/2006/main">
  <p:tag name="DVSHAPEID" val="9mStBOVEggJUI7rECqjqjJ"/>
</p:tagLst>
</file>

<file path=ppt/tags/tag103.xml><?xml version="1.0" encoding="utf-8"?>
<p:tagLst xmlns:a="http://schemas.openxmlformats.org/drawingml/2006/main" xmlns:r="http://schemas.openxmlformats.org/officeDocument/2006/relationships" xmlns:p="http://schemas.openxmlformats.org/presentationml/2006/main">
  <p:tag name="DVSHAPEID" val="CzlUgpWBE8J6DyGa85RVvg"/>
</p:tagLst>
</file>

<file path=ppt/tags/tag104.xml><?xml version="1.0" encoding="utf-8"?>
<p:tagLst xmlns:a="http://schemas.openxmlformats.org/drawingml/2006/main" xmlns:r="http://schemas.openxmlformats.org/officeDocument/2006/relationships" xmlns:p="http://schemas.openxmlformats.org/presentationml/2006/main">
  <p:tag name="DVSHAPEID" val="MfPnSicCcpFqJi8HyvIFCB"/>
</p:tagLst>
</file>

<file path=ppt/tags/tag105.xml><?xml version="1.0" encoding="utf-8"?>
<p:tagLst xmlns:a="http://schemas.openxmlformats.org/drawingml/2006/main" xmlns:r="http://schemas.openxmlformats.org/officeDocument/2006/relationships" xmlns:p="http://schemas.openxmlformats.org/presentationml/2006/main">
  <p:tag name="DVSHAPEID" val="bCtSXsidyndmN54TxEp1Vj"/>
</p:tagLst>
</file>

<file path=ppt/tags/tag106.xml><?xml version="1.0" encoding="utf-8"?>
<p:tagLst xmlns:a="http://schemas.openxmlformats.org/drawingml/2006/main" xmlns:r="http://schemas.openxmlformats.org/officeDocument/2006/relationships" xmlns:p="http://schemas.openxmlformats.org/presentationml/2006/main">
  <p:tag name="DVSHAPEID" val="qdPo1rwldQEb3cTZkJkZQi"/>
</p:tagLst>
</file>

<file path=ppt/tags/tag107.xml><?xml version="1.0" encoding="utf-8"?>
<p:tagLst xmlns:a="http://schemas.openxmlformats.org/drawingml/2006/main" xmlns:r="http://schemas.openxmlformats.org/officeDocument/2006/relationships" xmlns:p="http://schemas.openxmlformats.org/presentationml/2006/main">
  <p:tag name="DVSHAPEID" val="cnv2CFY3gAFRcf3zqRHdan"/>
</p:tagLst>
</file>

<file path=ppt/tags/tag108.xml><?xml version="1.0" encoding="utf-8"?>
<p:tagLst xmlns:a="http://schemas.openxmlformats.org/drawingml/2006/main" xmlns:r="http://schemas.openxmlformats.org/officeDocument/2006/relationships" xmlns:p="http://schemas.openxmlformats.org/presentationml/2006/main">
  <p:tag name="DVSHAPEID" val="HB1RZxjFGWt71rSZORn9A3"/>
</p:tagLst>
</file>

<file path=ppt/tags/tag109.xml><?xml version="1.0" encoding="utf-8"?>
<p:tagLst xmlns:a="http://schemas.openxmlformats.org/drawingml/2006/main" xmlns:r="http://schemas.openxmlformats.org/officeDocument/2006/relationships" xmlns:p="http://schemas.openxmlformats.org/presentationml/2006/main">
  <p:tag name="DVSHAPEID" val="vc0DWKjthD8OFT1KFrKATJ"/>
</p:tagLst>
</file>

<file path=ppt/tags/tag11.xml><?xml version="1.0" encoding="utf-8"?>
<p:tagLst xmlns:a="http://schemas.openxmlformats.org/drawingml/2006/main" xmlns:r="http://schemas.openxmlformats.org/officeDocument/2006/relationships" xmlns:p="http://schemas.openxmlformats.org/presentationml/2006/main">
  <p:tag name="DVSHAPEID" val="gUQkDqsUtEgipx4kMKVUQi"/>
</p:tagLst>
</file>

<file path=ppt/tags/tag110.xml><?xml version="1.0" encoding="utf-8"?>
<p:tagLst xmlns:a="http://schemas.openxmlformats.org/drawingml/2006/main" xmlns:r="http://schemas.openxmlformats.org/officeDocument/2006/relationships" xmlns:p="http://schemas.openxmlformats.org/presentationml/2006/main">
  <p:tag name="DVSHAPEID" val="o4eBGr2PP0NE5PRmAymdEP"/>
</p:tagLst>
</file>

<file path=ppt/tags/tag111.xml><?xml version="1.0" encoding="utf-8"?>
<p:tagLst xmlns:a="http://schemas.openxmlformats.org/drawingml/2006/main" xmlns:r="http://schemas.openxmlformats.org/officeDocument/2006/relationships" xmlns:p="http://schemas.openxmlformats.org/presentationml/2006/main">
  <p:tag name="DVSHAPEID" val="ZcLZX4bWpZ9MNVpk4RqsN7"/>
</p:tagLst>
</file>

<file path=ppt/tags/tag112.xml><?xml version="1.0" encoding="utf-8"?>
<p:tagLst xmlns:a="http://schemas.openxmlformats.org/drawingml/2006/main" xmlns:r="http://schemas.openxmlformats.org/officeDocument/2006/relationships" xmlns:p="http://schemas.openxmlformats.org/presentationml/2006/main">
  <p:tag name="DVSHAPEID" val="11ObSjQbeG5z41QHtYETBN"/>
</p:tagLst>
</file>

<file path=ppt/tags/tag113.xml><?xml version="1.0" encoding="utf-8"?>
<p:tagLst xmlns:a="http://schemas.openxmlformats.org/drawingml/2006/main" xmlns:r="http://schemas.openxmlformats.org/officeDocument/2006/relationships" xmlns:p="http://schemas.openxmlformats.org/presentationml/2006/main">
  <p:tag name="DVSHAPEID" val="uj2VXguuMc1SbKaMbR6eLt"/>
</p:tagLst>
</file>

<file path=ppt/tags/tag114.xml><?xml version="1.0" encoding="utf-8"?>
<p:tagLst xmlns:a="http://schemas.openxmlformats.org/drawingml/2006/main" xmlns:r="http://schemas.openxmlformats.org/officeDocument/2006/relationships" xmlns:p="http://schemas.openxmlformats.org/presentationml/2006/main">
  <p:tag name="DVSHAPEID" val="GdQnunosNUvdwu9WmzGKTT"/>
</p:tagLst>
</file>

<file path=ppt/tags/tag115.xml><?xml version="1.0" encoding="utf-8"?>
<p:tagLst xmlns:a="http://schemas.openxmlformats.org/drawingml/2006/main" xmlns:r="http://schemas.openxmlformats.org/officeDocument/2006/relationships" xmlns:p="http://schemas.openxmlformats.org/presentationml/2006/main">
  <p:tag name="DVSHAPEID" val="xcQ5wHMMNn21DO5zL75jo7"/>
</p:tagLst>
</file>

<file path=ppt/tags/tag116.xml><?xml version="1.0" encoding="utf-8"?>
<p:tagLst xmlns:a="http://schemas.openxmlformats.org/drawingml/2006/main" xmlns:r="http://schemas.openxmlformats.org/officeDocument/2006/relationships" xmlns:p="http://schemas.openxmlformats.org/presentationml/2006/main">
  <p:tag name="DVSHAPEID" val="mXdGCevwx1zMGExoQHG178"/>
</p:tagLst>
</file>

<file path=ppt/tags/tag117.xml><?xml version="1.0" encoding="utf-8"?>
<p:tagLst xmlns:a="http://schemas.openxmlformats.org/drawingml/2006/main" xmlns:r="http://schemas.openxmlformats.org/officeDocument/2006/relationships" xmlns:p="http://schemas.openxmlformats.org/presentationml/2006/main">
  <p:tag name="DVSHAPEID" val="bvRkRNNzEzvqPSSP4yggQ1"/>
</p:tagLst>
</file>

<file path=ppt/tags/tag118.xml><?xml version="1.0" encoding="utf-8"?>
<p:tagLst xmlns:a="http://schemas.openxmlformats.org/drawingml/2006/main" xmlns:r="http://schemas.openxmlformats.org/officeDocument/2006/relationships" xmlns:p="http://schemas.openxmlformats.org/presentationml/2006/main">
  <p:tag name="DVSHAPEID" val="rQ8q1mgoDm0dMHPimIIXm0"/>
</p:tagLst>
</file>

<file path=ppt/tags/tag119.xml><?xml version="1.0" encoding="utf-8"?>
<p:tagLst xmlns:a="http://schemas.openxmlformats.org/drawingml/2006/main" xmlns:r="http://schemas.openxmlformats.org/officeDocument/2006/relationships" xmlns:p="http://schemas.openxmlformats.org/presentationml/2006/main">
  <p:tag name="DVSHAPEID" val="hfOFw0C8KQia40cqLqjgV8"/>
</p:tagLst>
</file>

<file path=ppt/tags/tag12.xml><?xml version="1.0" encoding="utf-8"?>
<p:tagLst xmlns:a="http://schemas.openxmlformats.org/drawingml/2006/main" xmlns:r="http://schemas.openxmlformats.org/officeDocument/2006/relationships" xmlns:p="http://schemas.openxmlformats.org/presentationml/2006/main">
  <p:tag name="DVSHAPEID" val="o73qj1Zb4m7s0lGoKkDIit"/>
</p:tagLst>
</file>

<file path=ppt/tags/tag120.xml><?xml version="1.0" encoding="utf-8"?>
<p:tagLst xmlns:a="http://schemas.openxmlformats.org/drawingml/2006/main" xmlns:r="http://schemas.openxmlformats.org/officeDocument/2006/relationships" xmlns:p="http://schemas.openxmlformats.org/presentationml/2006/main">
  <p:tag name="DVSHAPEID" val="qC5a0MbyxSEqySCmQfLvB9"/>
</p:tagLst>
</file>

<file path=ppt/tags/tag121.xml><?xml version="1.0" encoding="utf-8"?>
<p:tagLst xmlns:a="http://schemas.openxmlformats.org/drawingml/2006/main" xmlns:r="http://schemas.openxmlformats.org/officeDocument/2006/relationships" xmlns:p="http://schemas.openxmlformats.org/presentationml/2006/main">
  <p:tag name="DVSHAPEID" val="VCDO5VWiD648Pczm0QWbiq"/>
</p:tagLst>
</file>

<file path=ppt/tags/tag122.xml><?xml version="1.0" encoding="utf-8"?>
<p:tagLst xmlns:a="http://schemas.openxmlformats.org/drawingml/2006/main" xmlns:r="http://schemas.openxmlformats.org/officeDocument/2006/relationships" xmlns:p="http://schemas.openxmlformats.org/presentationml/2006/main">
  <p:tag name="DVSHAPEID" val="vDskOpA3uqxgHtxcGfBfex"/>
</p:tagLst>
</file>

<file path=ppt/tags/tag123.xml><?xml version="1.0" encoding="utf-8"?>
<p:tagLst xmlns:a="http://schemas.openxmlformats.org/drawingml/2006/main" xmlns:r="http://schemas.openxmlformats.org/officeDocument/2006/relationships" xmlns:p="http://schemas.openxmlformats.org/presentationml/2006/main">
  <p:tag name="DVSHAPEID" val="mq2qMtfVypQu6ZmL7xHzCE"/>
</p:tagLst>
</file>

<file path=ppt/tags/tag124.xml><?xml version="1.0" encoding="utf-8"?>
<p:tagLst xmlns:a="http://schemas.openxmlformats.org/drawingml/2006/main" xmlns:r="http://schemas.openxmlformats.org/officeDocument/2006/relationships" xmlns:p="http://schemas.openxmlformats.org/presentationml/2006/main">
  <p:tag name="DVSHAPEID" val="Bzv6PN9Hz3bXh1hoC6OzR7"/>
</p:tagLst>
</file>

<file path=ppt/tags/tag125.xml><?xml version="1.0" encoding="utf-8"?>
<p:tagLst xmlns:a="http://schemas.openxmlformats.org/drawingml/2006/main" xmlns:r="http://schemas.openxmlformats.org/officeDocument/2006/relationships" xmlns:p="http://schemas.openxmlformats.org/presentationml/2006/main">
  <p:tag name="DVSHAPEID" val="pcmyQV74xEVIOtUFErLQPN"/>
</p:tagLst>
</file>

<file path=ppt/tags/tag126.xml><?xml version="1.0" encoding="utf-8"?>
<p:tagLst xmlns:a="http://schemas.openxmlformats.org/drawingml/2006/main" xmlns:r="http://schemas.openxmlformats.org/officeDocument/2006/relationships" xmlns:p="http://schemas.openxmlformats.org/presentationml/2006/main">
  <p:tag name="DVSHAPEID" val="j8IkuIVAL3Mu9iJgXezvvw"/>
</p:tagLst>
</file>

<file path=ppt/tags/tag127.xml><?xml version="1.0" encoding="utf-8"?>
<p:tagLst xmlns:a="http://schemas.openxmlformats.org/drawingml/2006/main" xmlns:r="http://schemas.openxmlformats.org/officeDocument/2006/relationships" xmlns:p="http://schemas.openxmlformats.org/presentationml/2006/main">
  <p:tag name="DVSHAPEID" val="2ydNtWsnN0hCSePvrp9XTS"/>
</p:tagLst>
</file>

<file path=ppt/tags/tag128.xml><?xml version="1.0" encoding="utf-8"?>
<p:tagLst xmlns:a="http://schemas.openxmlformats.org/drawingml/2006/main" xmlns:r="http://schemas.openxmlformats.org/officeDocument/2006/relationships" xmlns:p="http://schemas.openxmlformats.org/presentationml/2006/main">
  <p:tag name="DVSHAPEID" val="VjjCVntxhkhM696GeY8ofL"/>
</p:tagLst>
</file>

<file path=ppt/tags/tag129.xml><?xml version="1.0" encoding="utf-8"?>
<p:tagLst xmlns:a="http://schemas.openxmlformats.org/drawingml/2006/main" xmlns:r="http://schemas.openxmlformats.org/officeDocument/2006/relationships" xmlns:p="http://schemas.openxmlformats.org/presentationml/2006/main">
  <p:tag name="DVSHAPEID" val="dxqvrrMamyDaCTuR14TfJW"/>
</p:tagLst>
</file>

<file path=ppt/tags/tag13.xml><?xml version="1.0" encoding="utf-8"?>
<p:tagLst xmlns:a="http://schemas.openxmlformats.org/drawingml/2006/main" xmlns:r="http://schemas.openxmlformats.org/officeDocument/2006/relationships" xmlns:p="http://schemas.openxmlformats.org/presentationml/2006/main">
  <p:tag name="DVSHAPEID" val="pZHv3TcSphSYvJhd7rUhAU"/>
</p:tagLst>
</file>

<file path=ppt/tags/tag130.xml><?xml version="1.0" encoding="utf-8"?>
<p:tagLst xmlns:a="http://schemas.openxmlformats.org/drawingml/2006/main" xmlns:r="http://schemas.openxmlformats.org/officeDocument/2006/relationships" xmlns:p="http://schemas.openxmlformats.org/presentationml/2006/main">
  <p:tag name="DVSHAPEID" val="k57GoLabPvC96MbpW2K6XJ"/>
</p:tagLst>
</file>

<file path=ppt/tags/tag131.xml><?xml version="1.0" encoding="utf-8"?>
<p:tagLst xmlns:a="http://schemas.openxmlformats.org/drawingml/2006/main" xmlns:r="http://schemas.openxmlformats.org/officeDocument/2006/relationships" xmlns:p="http://schemas.openxmlformats.org/presentationml/2006/main">
  <p:tag name="DVSHAPEID" val="9VwdcnX3uZ2gckoK210bJ7"/>
</p:tagLst>
</file>

<file path=ppt/tags/tag132.xml><?xml version="1.0" encoding="utf-8"?>
<p:tagLst xmlns:a="http://schemas.openxmlformats.org/drawingml/2006/main" xmlns:r="http://schemas.openxmlformats.org/officeDocument/2006/relationships" xmlns:p="http://schemas.openxmlformats.org/presentationml/2006/main">
  <p:tag name="DVSHAPEID" val="xsMHFB8RvDYAWc9bzMeL0C"/>
</p:tagLst>
</file>

<file path=ppt/tags/tag133.xml><?xml version="1.0" encoding="utf-8"?>
<p:tagLst xmlns:a="http://schemas.openxmlformats.org/drawingml/2006/main" xmlns:r="http://schemas.openxmlformats.org/officeDocument/2006/relationships" xmlns:p="http://schemas.openxmlformats.org/presentationml/2006/main">
  <p:tag name="DVSHAPEID" val="7PAR1bZJ6M01o3quHlVDup"/>
</p:tagLst>
</file>

<file path=ppt/tags/tag134.xml><?xml version="1.0" encoding="utf-8"?>
<p:tagLst xmlns:a="http://schemas.openxmlformats.org/drawingml/2006/main" xmlns:r="http://schemas.openxmlformats.org/officeDocument/2006/relationships" xmlns:p="http://schemas.openxmlformats.org/presentationml/2006/main">
  <p:tag name="DVSHAPEID" val="hBnbARsdXX7UlX6NzWSMwc"/>
</p:tagLst>
</file>

<file path=ppt/tags/tag135.xml><?xml version="1.0" encoding="utf-8"?>
<p:tagLst xmlns:a="http://schemas.openxmlformats.org/drawingml/2006/main" xmlns:r="http://schemas.openxmlformats.org/officeDocument/2006/relationships" xmlns:p="http://schemas.openxmlformats.org/presentationml/2006/main">
  <p:tag name="DVSHAPEID" val="zUN6K45SPm8IyYtPB7gTP3"/>
</p:tagLst>
</file>

<file path=ppt/tags/tag136.xml><?xml version="1.0" encoding="utf-8"?>
<p:tagLst xmlns:a="http://schemas.openxmlformats.org/drawingml/2006/main" xmlns:r="http://schemas.openxmlformats.org/officeDocument/2006/relationships" xmlns:p="http://schemas.openxmlformats.org/presentationml/2006/main">
  <p:tag name="DVSHAPEID" val="UtItoTMZLIS51tou6o857K"/>
</p:tagLst>
</file>

<file path=ppt/tags/tag137.xml><?xml version="1.0" encoding="utf-8"?>
<p:tagLst xmlns:a="http://schemas.openxmlformats.org/drawingml/2006/main" xmlns:r="http://schemas.openxmlformats.org/officeDocument/2006/relationships" xmlns:p="http://schemas.openxmlformats.org/presentationml/2006/main">
  <p:tag name="DVSHAPEID" val="MCo8kJlKvDnw0knhGb5QBp"/>
</p:tagLst>
</file>

<file path=ppt/tags/tag138.xml><?xml version="1.0" encoding="utf-8"?>
<p:tagLst xmlns:a="http://schemas.openxmlformats.org/drawingml/2006/main" xmlns:r="http://schemas.openxmlformats.org/officeDocument/2006/relationships" xmlns:p="http://schemas.openxmlformats.org/presentationml/2006/main">
  <p:tag name="DVSHAPEID" val="QsW0r60SLKV9G54fz3D0de"/>
</p:tagLst>
</file>

<file path=ppt/tags/tag139.xml><?xml version="1.0" encoding="utf-8"?>
<p:tagLst xmlns:a="http://schemas.openxmlformats.org/drawingml/2006/main" xmlns:r="http://schemas.openxmlformats.org/officeDocument/2006/relationships" xmlns:p="http://schemas.openxmlformats.org/presentationml/2006/main">
  <p:tag name="DVSHAPEID" val="Ivs46PIWZg9nMWbjheKDSC"/>
</p:tagLst>
</file>

<file path=ppt/tags/tag14.xml><?xml version="1.0" encoding="utf-8"?>
<p:tagLst xmlns:a="http://schemas.openxmlformats.org/drawingml/2006/main" xmlns:r="http://schemas.openxmlformats.org/officeDocument/2006/relationships" xmlns:p="http://schemas.openxmlformats.org/presentationml/2006/main">
  <p:tag name="DVSHAPEID" val="bXwIDn0Bg70VH4JNX5YcXP"/>
</p:tagLst>
</file>

<file path=ppt/tags/tag140.xml><?xml version="1.0" encoding="utf-8"?>
<p:tagLst xmlns:a="http://schemas.openxmlformats.org/drawingml/2006/main" xmlns:r="http://schemas.openxmlformats.org/officeDocument/2006/relationships" xmlns:p="http://schemas.openxmlformats.org/presentationml/2006/main">
  <p:tag name="DVSHAPEID" val="BRDicqB2cAcBKrxnZb9OKE"/>
</p:tagLst>
</file>

<file path=ppt/tags/tag141.xml><?xml version="1.0" encoding="utf-8"?>
<p:tagLst xmlns:a="http://schemas.openxmlformats.org/drawingml/2006/main" xmlns:r="http://schemas.openxmlformats.org/officeDocument/2006/relationships" xmlns:p="http://schemas.openxmlformats.org/presentationml/2006/main">
  <p:tag name="DVSHAPEID" val="Zji83gLpgzm5UBqOChlW4z"/>
</p:tagLst>
</file>

<file path=ppt/tags/tag142.xml><?xml version="1.0" encoding="utf-8"?>
<p:tagLst xmlns:a="http://schemas.openxmlformats.org/drawingml/2006/main" xmlns:r="http://schemas.openxmlformats.org/officeDocument/2006/relationships" xmlns:p="http://schemas.openxmlformats.org/presentationml/2006/main">
  <p:tag name="DVSHAPEID" val="abbKMUfyt4RWRjZ4mkhNjC"/>
</p:tagLst>
</file>

<file path=ppt/tags/tag143.xml><?xml version="1.0" encoding="utf-8"?>
<p:tagLst xmlns:a="http://schemas.openxmlformats.org/drawingml/2006/main" xmlns:r="http://schemas.openxmlformats.org/officeDocument/2006/relationships" xmlns:p="http://schemas.openxmlformats.org/presentationml/2006/main">
  <p:tag name="DVSHAPEID" val="fFwVXaySsNAq87WjuR9H6h"/>
</p:tagLst>
</file>

<file path=ppt/tags/tag144.xml><?xml version="1.0" encoding="utf-8"?>
<p:tagLst xmlns:a="http://schemas.openxmlformats.org/drawingml/2006/main" xmlns:r="http://schemas.openxmlformats.org/officeDocument/2006/relationships" xmlns:p="http://schemas.openxmlformats.org/presentationml/2006/main">
  <p:tag name="DVSHAPEID" val="dXK6PyV0FgfxWwdQX40BB3"/>
</p:tagLst>
</file>

<file path=ppt/tags/tag145.xml><?xml version="1.0" encoding="utf-8"?>
<p:tagLst xmlns:a="http://schemas.openxmlformats.org/drawingml/2006/main" xmlns:r="http://schemas.openxmlformats.org/officeDocument/2006/relationships" xmlns:p="http://schemas.openxmlformats.org/presentationml/2006/main">
  <p:tag name="DVSHAPEID" val="mqbR73QqEBwXrzaQk0Ws8j"/>
</p:tagLst>
</file>

<file path=ppt/tags/tag146.xml><?xml version="1.0" encoding="utf-8"?>
<p:tagLst xmlns:a="http://schemas.openxmlformats.org/drawingml/2006/main" xmlns:r="http://schemas.openxmlformats.org/officeDocument/2006/relationships" xmlns:p="http://schemas.openxmlformats.org/presentationml/2006/main">
  <p:tag name="DVSHAPEID" val="aAbq5DT4HvG9BjVYqSafCE"/>
</p:tagLst>
</file>

<file path=ppt/tags/tag147.xml><?xml version="1.0" encoding="utf-8"?>
<p:tagLst xmlns:a="http://schemas.openxmlformats.org/drawingml/2006/main" xmlns:r="http://schemas.openxmlformats.org/officeDocument/2006/relationships" xmlns:p="http://schemas.openxmlformats.org/presentationml/2006/main">
  <p:tag name="DVSHAPEID" val="1Z4EF6J0E9V2gAGHXdwzU1"/>
</p:tagLst>
</file>

<file path=ppt/tags/tag148.xml><?xml version="1.0" encoding="utf-8"?>
<p:tagLst xmlns:a="http://schemas.openxmlformats.org/drawingml/2006/main" xmlns:r="http://schemas.openxmlformats.org/officeDocument/2006/relationships" xmlns:p="http://schemas.openxmlformats.org/presentationml/2006/main">
  <p:tag name="DVSHAPEID" val="ghXQUmz4hSHwzclqXMlGQw"/>
</p:tagLst>
</file>

<file path=ppt/tags/tag149.xml><?xml version="1.0" encoding="utf-8"?>
<p:tagLst xmlns:a="http://schemas.openxmlformats.org/drawingml/2006/main" xmlns:r="http://schemas.openxmlformats.org/officeDocument/2006/relationships" xmlns:p="http://schemas.openxmlformats.org/presentationml/2006/main">
  <p:tag name="DVSHAPEID" val="dz3lhJUXI3J0INHOcnrAR2"/>
</p:tagLst>
</file>

<file path=ppt/tags/tag15.xml><?xml version="1.0" encoding="utf-8"?>
<p:tagLst xmlns:a="http://schemas.openxmlformats.org/drawingml/2006/main" xmlns:r="http://schemas.openxmlformats.org/officeDocument/2006/relationships" xmlns:p="http://schemas.openxmlformats.org/presentationml/2006/main">
  <p:tag name="DVSHAPEID" val="z1QW6wccO0SuNJZkfORN0K"/>
</p:tagLst>
</file>

<file path=ppt/tags/tag150.xml><?xml version="1.0" encoding="utf-8"?>
<p:tagLst xmlns:a="http://schemas.openxmlformats.org/drawingml/2006/main" xmlns:r="http://schemas.openxmlformats.org/officeDocument/2006/relationships" xmlns:p="http://schemas.openxmlformats.org/presentationml/2006/main">
  <p:tag name="DVSHAPEID" val="kJ1tlwfJedbJ4oNz4P9k9E"/>
</p:tagLst>
</file>

<file path=ppt/tags/tag151.xml><?xml version="1.0" encoding="utf-8"?>
<p:tagLst xmlns:a="http://schemas.openxmlformats.org/drawingml/2006/main" xmlns:r="http://schemas.openxmlformats.org/officeDocument/2006/relationships" xmlns:p="http://schemas.openxmlformats.org/presentationml/2006/main">
  <p:tag name="DVSHAPEID" val="NztyJ8AYffFbejkOnnHZPv"/>
</p:tagLst>
</file>

<file path=ppt/tags/tag152.xml><?xml version="1.0" encoding="utf-8"?>
<p:tagLst xmlns:a="http://schemas.openxmlformats.org/drawingml/2006/main" xmlns:r="http://schemas.openxmlformats.org/officeDocument/2006/relationships" xmlns:p="http://schemas.openxmlformats.org/presentationml/2006/main">
  <p:tag name="DVSHAPEID" val="OYJi1CiBrwSGWr0NM68gYV"/>
</p:tagLst>
</file>

<file path=ppt/tags/tag153.xml><?xml version="1.0" encoding="utf-8"?>
<p:tagLst xmlns:a="http://schemas.openxmlformats.org/drawingml/2006/main" xmlns:r="http://schemas.openxmlformats.org/officeDocument/2006/relationships" xmlns:p="http://schemas.openxmlformats.org/presentationml/2006/main">
  <p:tag name="DVSHAPEID" val="4T9tfgsLDaOhKvPq7YFEO8"/>
</p:tagLst>
</file>

<file path=ppt/tags/tag154.xml><?xml version="1.0" encoding="utf-8"?>
<p:tagLst xmlns:a="http://schemas.openxmlformats.org/drawingml/2006/main" xmlns:r="http://schemas.openxmlformats.org/officeDocument/2006/relationships" xmlns:p="http://schemas.openxmlformats.org/presentationml/2006/main">
  <p:tag name="DVSHAPEID" val="iynSOzBBRzxTUP9xm19FTI"/>
</p:tagLst>
</file>

<file path=ppt/tags/tag155.xml><?xml version="1.0" encoding="utf-8"?>
<p:tagLst xmlns:a="http://schemas.openxmlformats.org/drawingml/2006/main" xmlns:r="http://schemas.openxmlformats.org/officeDocument/2006/relationships" xmlns:p="http://schemas.openxmlformats.org/presentationml/2006/main">
  <p:tag name="DVSHAPEID" val="RFHuYlZ9Ak6VAB6nsSa2jf"/>
</p:tagLst>
</file>

<file path=ppt/tags/tag156.xml><?xml version="1.0" encoding="utf-8"?>
<p:tagLst xmlns:a="http://schemas.openxmlformats.org/drawingml/2006/main" xmlns:r="http://schemas.openxmlformats.org/officeDocument/2006/relationships" xmlns:p="http://schemas.openxmlformats.org/presentationml/2006/main">
  <p:tag name="DVSHAPEID" val="KQAZhzBEu9fzGIbjBfBHYc"/>
</p:tagLst>
</file>

<file path=ppt/tags/tag157.xml><?xml version="1.0" encoding="utf-8"?>
<p:tagLst xmlns:a="http://schemas.openxmlformats.org/drawingml/2006/main" xmlns:r="http://schemas.openxmlformats.org/officeDocument/2006/relationships" xmlns:p="http://schemas.openxmlformats.org/presentationml/2006/main">
  <p:tag name="DVSHAPEID" val="MZfyrZygvRpBUQUZ4qyVPX"/>
</p:tagLst>
</file>

<file path=ppt/tags/tag158.xml><?xml version="1.0" encoding="utf-8"?>
<p:tagLst xmlns:a="http://schemas.openxmlformats.org/drawingml/2006/main" xmlns:r="http://schemas.openxmlformats.org/officeDocument/2006/relationships" xmlns:p="http://schemas.openxmlformats.org/presentationml/2006/main">
  <p:tag name="DVSHAPEID" val="G1Uob9gVqBgy3BKI7B6eEn"/>
</p:tagLst>
</file>

<file path=ppt/tags/tag159.xml><?xml version="1.0" encoding="utf-8"?>
<p:tagLst xmlns:a="http://schemas.openxmlformats.org/drawingml/2006/main" xmlns:r="http://schemas.openxmlformats.org/officeDocument/2006/relationships" xmlns:p="http://schemas.openxmlformats.org/presentationml/2006/main">
  <p:tag name="DVSHAPEID" val="94NkoCab93mPidD3NoZzrN"/>
</p:tagLst>
</file>

<file path=ppt/tags/tag16.xml><?xml version="1.0" encoding="utf-8"?>
<p:tagLst xmlns:a="http://schemas.openxmlformats.org/drawingml/2006/main" xmlns:r="http://schemas.openxmlformats.org/officeDocument/2006/relationships" xmlns:p="http://schemas.openxmlformats.org/presentationml/2006/main">
  <p:tag name="DVSHAPEID" val="Yz1dtktOioXmouSHgto4jZ"/>
</p:tagLst>
</file>

<file path=ppt/tags/tag160.xml><?xml version="1.0" encoding="utf-8"?>
<p:tagLst xmlns:a="http://schemas.openxmlformats.org/drawingml/2006/main" xmlns:r="http://schemas.openxmlformats.org/officeDocument/2006/relationships" xmlns:p="http://schemas.openxmlformats.org/presentationml/2006/main">
  <p:tag name="DVSHAPEID" val="kmMieliWPBjiRQARKEKesd"/>
</p:tagLst>
</file>

<file path=ppt/tags/tag161.xml><?xml version="1.0" encoding="utf-8"?>
<p:tagLst xmlns:a="http://schemas.openxmlformats.org/drawingml/2006/main" xmlns:r="http://schemas.openxmlformats.org/officeDocument/2006/relationships" xmlns:p="http://schemas.openxmlformats.org/presentationml/2006/main">
  <p:tag name="DVSHAPEID" val="beiw54OHe4WmJry5nOTddL"/>
</p:tagLst>
</file>

<file path=ppt/tags/tag162.xml><?xml version="1.0" encoding="utf-8"?>
<p:tagLst xmlns:a="http://schemas.openxmlformats.org/drawingml/2006/main" xmlns:r="http://schemas.openxmlformats.org/officeDocument/2006/relationships" xmlns:p="http://schemas.openxmlformats.org/presentationml/2006/main">
  <p:tag name="DVSHAPEID" val="w0lNsWElPck7bx0Ige88nf"/>
</p:tagLst>
</file>

<file path=ppt/tags/tag163.xml><?xml version="1.0" encoding="utf-8"?>
<p:tagLst xmlns:a="http://schemas.openxmlformats.org/drawingml/2006/main" xmlns:r="http://schemas.openxmlformats.org/officeDocument/2006/relationships" xmlns:p="http://schemas.openxmlformats.org/presentationml/2006/main">
  <p:tag name="DVSHAPEID" val="mv69iEhVlfZpIiahBR3TfJ"/>
</p:tagLst>
</file>

<file path=ppt/tags/tag164.xml><?xml version="1.0" encoding="utf-8"?>
<p:tagLst xmlns:a="http://schemas.openxmlformats.org/drawingml/2006/main" xmlns:r="http://schemas.openxmlformats.org/officeDocument/2006/relationships" xmlns:p="http://schemas.openxmlformats.org/presentationml/2006/main">
  <p:tag name="DVSHAPEID" val="1Cg05FyF45nhDQHjEZ3TR5"/>
</p:tagLst>
</file>

<file path=ppt/tags/tag165.xml><?xml version="1.0" encoding="utf-8"?>
<p:tagLst xmlns:a="http://schemas.openxmlformats.org/drawingml/2006/main" xmlns:r="http://schemas.openxmlformats.org/officeDocument/2006/relationships" xmlns:p="http://schemas.openxmlformats.org/presentationml/2006/main">
  <p:tag name="DVSHAPEID" val="7LPHxYCg5uZCttSizCnGaU"/>
</p:tagLst>
</file>

<file path=ppt/tags/tag166.xml><?xml version="1.0" encoding="utf-8"?>
<p:tagLst xmlns:a="http://schemas.openxmlformats.org/drawingml/2006/main" xmlns:r="http://schemas.openxmlformats.org/officeDocument/2006/relationships" xmlns:p="http://schemas.openxmlformats.org/presentationml/2006/main">
  <p:tag name="DVSHAPEID" val="1rEkAhd3PmSWvuao7z2O0T"/>
</p:tagLst>
</file>

<file path=ppt/tags/tag167.xml><?xml version="1.0" encoding="utf-8"?>
<p:tagLst xmlns:a="http://schemas.openxmlformats.org/drawingml/2006/main" xmlns:r="http://schemas.openxmlformats.org/officeDocument/2006/relationships" xmlns:p="http://schemas.openxmlformats.org/presentationml/2006/main">
  <p:tag name="DVSHAPEID" val="h1mdrlqrvbUcJo3col31FD"/>
</p:tagLst>
</file>

<file path=ppt/tags/tag168.xml><?xml version="1.0" encoding="utf-8"?>
<p:tagLst xmlns:a="http://schemas.openxmlformats.org/drawingml/2006/main" xmlns:r="http://schemas.openxmlformats.org/officeDocument/2006/relationships" xmlns:p="http://schemas.openxmlformats.org/presentationml/2006/main">
  <p:tag name="DVSHAPEID" val="KxYn7auNDmU8aDXmQRDoQG"/>
</p:tagLst>
</file>

<file path=ppt/tags/tag169.xml><?xml version="1.0" encoding="utf-8"?>
<p:tagLst xmlns:a="http://schemas.openxmlformats.org/drawingml/2006/main" xmlns:r="http://schemas.openxmlformats.org/officeDocument/2006/relationships" xmlns:p="http://schemas.openxmlformats.org/presentationml/2006/main">
  <p:tag name="DVSHAPEID" val="1iLMlUbHKYeDgOf3efWIxy"/>
</p:tagLst>
</file>

<file path=ppt/tags/tag17.xml><?xml version="1.0" encoding="utf-8"?>
<p:tagLst xmlns:a="http://schemas.openxmlformats.org/drawingml/2006/main" xmlns:r="http://schemas.openxmlformats.org/officeDocument/2006/relationships" xmlns:p="http://schemas.openxmlformats.org/presentationml/2006/main">
  <p:tag name="DVSHAPEID" val="2dgZNDPak9PO3gVT3RIZHu"/>
</p:tagLst>
</file>

<file path=ppt/tags/tag170.xml><?xml version="1.0" encoding="utf-8"?>
<p:tagLst xmlns:a="http://schemas.openxmlformats.org/drawingml/2006/main" xmlns:r="http://schemas.openxmlformats.org/officeDocument/2006/relationships" xmlns:p="http://schemas.openxmlformats.org/presentationml/2006/main">
  <p:tag name="DVSHAPEID" val="iAepf1ucngN3wFClPzBVCV"/>
</p:tagLst>
</file>

<file path=ppt/tags/tag171.xml><?xml version="1.0" encoding="utf-8"?>
<p:tagLst xmlns:a="http://schemas.openxmlformats.org/drawingml/2006/main" xmlns:r="http://schemas.openxmlformats.org/officeDocument/2006/relationships" xmlns:p="http://schemas.openxmlformats.org/presentationml/2006/main">
  <p:tag name="DVSHAPEID" val="Twm87NCor78tZaxVF9dxAX"/>
</p:tagLst>
</file>

<file path=ppt/tags/tag172.xml><?xml version="1.0" encoding="utf-8"?>
<p:tagLst xmlns:a="http://schemas.openxmlformats.org/drawingml/2006/main" xmlns:r="http://schemas.openxmlformats.org/officeDocument/2006/relationships" xmlns:p="http://schemas.openxmlformats.org/presentationml/2006/main">
  <p:tag name="DVSHAPEID" val="PdizrTpm6BVnGH36UHzZPF"/>
</p:tagLst>
</file>

<file path=ppt/tags/tag173.xml><?xml version="1.0" encoding="utf-8"?>
<p:tagLst xmlns:a="http://schemas.openxmlformats.org/drawingml/2006/main" xmlns:r="http://schemas.openxmlformats.org/officeDocument/2006/relationships" xmlns:p="http://schemas.openxmlformats.org/presentationml/2006/main">
  <p:tag name="DVSHAPEID" val="U2GrNUTsI4kWG9QxmJY41x"/>
</p:tagLst>
</file>

<file path=ppt/tags/tag174.xml><?xml version="1.0" encoding="utf-8"?>
<p:tagLst xmlns:a="http://schemas.openxmlformats.org/drawingml/2006/main" xmlns:r="http://schemas.openxmlformats.org/officeDocument/2006/relationships" xmlns:p="http://schemas.openxmlformats.org/presentationml/2006/main">
  <p:tag name="DVSHAPEID" val="xCtQSzfvXA7aifTZ6vsETR"/>
</p:tagLst>
</file>

<file path=ppt/tags/tag175.xml><?xml version="1.0" encoding="utf-8"?>
<p:tagLst xmlns:a="http://schemas.openxmlformats.org/drawingml/2006/main" xmlns:r="http://schemas.openxmlformats.org/officeDocument/2006/relationships" xmlns:p="http://schemas.openxmlformats.org/presentationml/2006/main">
  <p:tag name="DVSHAPEID" val="3K0UgmkQ1LEnv4XX2kcc6J"/>
</p:tagLst>
</file>

<file path=ppt/tags/tag176.xml><?xml version="1.0" encoding="utf-8"?>
<p:tagLst xmlns:a="http://schemas.openxmlformats.org/drawingml/2006/main" xmlns:r="http://schemas.openxmlformats.org/officeDocument/2006/relationships" xmlns:p="http://schemas.openxmlformats.org/presentationml/2006/main">
  <p:tag name="DVSHAPEID" val="OwQAEmCsBnDGzJPXjTb7zm"/>
</p:tagLst>
</file>

<file path=ppt/tags/tag177.xml><?xml version="1.0" encoding="utf-8"?>
<p:tagLst xmlns:a="http://schemas.openxmlformats.org/drawingml/2006/main" xmlns:r="http://schemas.openxmlformats.org/officeDocument/2006/relationships" xmlns:p="http://schemas.openxmlformats.org/presentationml/2006/main">
  <p:tag name="DVSHAPEID" val="wVKP29t8sGKjWu3GHYdy9h"/>
</p:tagLst>
</file>

<file path=ppt/tags/tag178.xml><?xml version="1.0" encoding="utf-8"?>
<p:tagLst xmlns:a="http://schemas.openxmlformats.org/drawingml/2006/main" xmlns:r="http://schemas.openxmlformats.org/officeDocument/2006/relationships" xmlns:p="http://schemas.openxmlformats.org/presentationml/2006/main">
  <p:tag name="DVSHAPEID" val="JPue841j1Zar0VQPjtZtUX"/>
</p:tagLst>
</file>

<file path=ppt/tags/tag179.xml><?xml version="1.0" encoding="utf-8"?>
<p:tagLst xmlns:a="http://schemas.openxmlformats.org/drawingml/2006/main" xmlns:r="http://schemas.openxmlformats.org/officeDocument/2006/relationships" xmlns:p="http://schemas.openxmlformats.org/presentationml/2006/main">
  <p:tag name="DVSHAPEID" val="VfMkTCbcT0debVkO1o69EL"/>
</p:tagLst>
</file>

<file path=ppt/tags/tag18.xml><?xml version="1.0" encoding="utf-8"?>
<p:tagLst xmlns:a="http://schemas.openxmlformats.org/drawingml/2006/main" xmlns:r="http://schemas.openxmlformats.org/officeDocument/2006/relationships" xmlns:p="http://schemas.openxmlformats.org/presentationml/2006/main">
  <p:tag name="DVSHAPEID" val="wrluryxooVrYxOXuwQY83O"/>
</p:tagLst>
</file>

<file path=ppt/tags/tag180.xml><?xml version="1.0" encoding="utf-8"?>
<p:tagLst xmlns:a="http://schemas.openxmlformats.org/drawingml/2006/main" xmlns:r="http://schemas.openxmlformats.org/officeDocument/2006/relationships" xmlns:p="http://schemas.openxmlformats.org/presentationml/2006/main">
  <p:tag name="DVSHAPEID" val="9ut8QSEKyGmMTfrNao7P59"/>
</p:tagLst>
</file>

<file path=ppt/tags/tag181.xml><?xml version="1.0" encoding="utf-8"?>
<p:tagLst xmlns:a="http://schemas.openxmlformats.org/drawingml/2006/main" xmlns:r="http://schemas.openxmlformats.org/officeDocument/2006/relationships" xmlns:p="http://schemas.openxmlformats.org/presentationml/2006/main">
  <p:tag name="DVSHAPEID" val="dLJUvvsBmLia6hRLMjx9rw"/>
</p:tagLst>
</file>

<file path=ppt/tags/tag182.xml><?xml version="1.0" encoding="utf-8"?>
<p:tagLst xmlns:a="http://schemas.openxmlformats.org/drawingml/2006/main" xmlns:r="http://schemas.openxmlformats.org/officeDocument/2006/relationships" xmlns:p="http://schemas.openxmlformats.org/presentationml/2006/main">
  <p:tag name="DVSHAPEID" val="So15nddI1PFZgHoVm9hXkA"/>
</p:tagLst>
</file>

<file path=ppt/tags/tag183.xml><?xml version="1.0" encoding="utf-8"?>
<p:tagLst xmlns:a="http://schemas.openxmlformats.org/drawingml/2006/main" xmlns:r="http://schemas.openxmlformats.org/officeDocument/2006/relationships" xmlns:p="http://schemas.openxmlformats.org/presentationml/2006/main">
  <p:tag name="DVSHAPEID" val="tJ89WpBNhWIHSkTq7enDKt"/>
</p:tagLst>
</file>

<file path=ppt/tags/tag184.xml><?xml version="1.0" encoding="utf-8"?>
<p:tagLst xmlns:a="http://schemas.openxmlformats.org/drawingml/2006/main" xmlns:r="http://schemas.openxmlformats.org/officeDocument/2006/relationships" xmlns:p="http://schemas.openxmlformats.org/presentationml/2006/main">
  <p:tag name="DVSHAPEID" val="u709mRWoRtciViWehN6eyI"/>
</p:tagLst>
</file>

<file path=ppt/tags/tag185.xml><?xml version="1.0" encoding="utf-8"?>
<p:tagLst xmlns:a="http://schemas.openxmlformats.org/drawingml/2006/main" xmlns:r="http://schemas.openxmlformats.org/officeDocument/2006/relationships" xmlns:p="http://schemas.openxmlformats.org/presentationml/2006/main">
  <p:tag name="DVSHAPEID" val="gzO31W12AGP0e08M3JQS4e"/>
</p:tagLst>
</file>

<file path=ppt/tags/tag186.xml><?xml version="1.0" encoding="utf-8"?>
<p:tagLst xmlns:a="http://schemas.openxmlformats.org/drawingml/2006/main" xmlns:r="http://schemas.openxmlformats.org/officeDocument/2006/relationships" xmlns:p="http://schemas.openxmlformats.org/presentationml/2006/main">
  <p:tag name="DVSHAPEID" val="uApBtTXzxwULQrkiP0mPTw"/>
</p:tagLst>
</file>

<file path=ppt/tags/tag187.xml><?xml version="1.0" encoding="utf-8"?>
<p:tagLst xmlns:a="http://schemas.openxmlformats.org/drawingml/2006/main" xmlns:r="http://schemas.openxmlformats.org/officeDocument/2006/relationships" xmlns:p="http://schemas.openxmlformats.org/presentationml/2006/main">
  <p:tag name="DVSHAPEID" val="sU3V6uKmnFE25eEqt8509j"/>
</p:tagLst>
</file>

<file path=ppt/tags/tag188.xml><?xml version="1.0" encoding="utf-8"?>
<p:tagLst xmlns:a="http://schemas.openxmlformats.org/drawingml/2006/main" xmlns:r="http://schemas.openxmlformats.org/officeDocument/2006/relationships" xmlns:p="http://schemas.openxmlformats.org/presentationml/2006/main">
  <p:tag name="DVSHAPEID" val="5taHsKTQwfkY7vxxNsPa8f"/>
</p:tagLst>
</file>

<file path=ppt/tags/tag189.xml><?xml version="1.0" encoding="utf-8"?>
<p:tagLst xmlns:a="http://schemas.openxmlformats.org/drawingml/2006/main" xmlns:r="http://schemas.openxmlformats.org/officeDocument/2006/relationships" xmlns:p="http://schemas.openxmlformats.org/presentationml/2006/main">
  <p:tag name="DVSHAPEID" val="7Ol5EpxeJSn8OALo2Zsw8o"/>
</p:tagLst>
</file>

<file path=ppt/tags/tag19.xml><?xml version="1.0" encoding="utf-8"?>
<p:tagLst xmlns:a="http://schemas.openxmlformats.org/drawingml/2006/main" xmlns:r="http://schemas.openxmlformats.org/officeDocument/2006/relationships" xmlns:p="http://schemas.openxmlformats.org/presentationml/2006/main">
  <p:tag name="DVSHAPEID" val="wArCMnqxmkhyGOEjbhCWKT"/>
</p:tagLst>
</file>

<file path=ppt/tags/tag190.xml><?xml version="1.0" encoding="utf-8"?>
<p:tagLst xmlns:a="http://schemas.openxmlformats.org/drawingml/2006/main" xmlns:r="http://schemas.openxmlformats.org/officeDocument/2006/relationships" xmlns:p="http://schemas.openxmlformats.org/presentationml/2006/main">
  <p:tag name="DVSHAPEID" val="H778SVkDbYbQlllm6ujivr"/>
</p:tagLst>
</file>

<file path=ppt/tags/tag191.xml><?xml version="1.0" encoding="utf-8"?>
<p:tagLst xmlns:a="http://schemas.openxmlformats.org/drawingml/2006/main" xmlns:r="http://schemas.openxmlformats.org/officeDocument/2006/relationships" xmlns:p="http://schemas.openxmlformats.org/presentationml/2006/main">
  <p:tag name="DVSHAPEID" val="AYGXMopPHB6J6eYvwBT6Ho"/>
</p:tagLst>
</file>

<file path=ppt/tags/tag192.xml><?xml version="1.0" encoding="utf-8"?>
<p:tagLst xmlns:a="http://schemas.openxmlformats.org/drawingml/2006/main" xmlns:r="http://schemas.openxmlformats.org/officeDocument/2006/relationships" xmlns:p="http://schemas.openxmlformats.org/presentationml/2006/main">
  <p:tag name="DVSHAPEID" val="XYep3GTYdQSfw8sU8Vdmhz"/>
</p:tagLst>
</file>

<file path=ppt/tags/tag193.xml><?xml version="1.0" encoding="utf-8"?>
<p:tagLst xmlns:a="http://schemas.openxmlformats.org/drawingml/2006/main" xmlns:r="http://schemas.openxmlformats.org/officeDocument/2006/relationships" xmlns:p="http://schemas.openxmlformats.org/presentationml/2006/main">
  <p:tag name="DVSHAPEID" val="KCf7oAYHopKc1IJmlJVJof"/>
</p:tagLst>
</file>

<file path=ppt/tags/tag194.xml><?xml version="1.0" encoding="utf-8"?>
<p:tagLst xmlns:a="http://schemas.openxmlformats.org/drawingml/2006/main" xmlns:r="http://schemas.openxmlformats.org/officeDocument/2006/relationships" xmlns:p="http://schemas.openxmlformats.org/presentationml/2006/main">
  <p:tag name="DVSHAPEID" val="QRHP3BtXSk7ndCaVhi0vst"/>
</p:tagLst>
</file>

<file path=ppt/tags/tag195.xml><?xml version="1.0" encoding="utf-8"?>
<p:tagLst xmlns:a="http://schemas.openxmlformats.org/drawingml/2006/main" xmlns:r="http://schemas.openxmlformats.org/officeDocument/2006/relationships" xmlns:p="http://schemas.openxmlformats.org/presentationml/2006/main">
  <p:tag name="DVSHAPEID" val="uk7JbLAuqxbuMnpyxmeqxp"/>
</p:tagLst>
</file>

<file path=ppt/tags/tag196.xml><?xml version="1.0" encoding="utf-8"?>
<p:tagLst xmlns:a="http://schemas.openxmlformats.org/drawingml/2006/main" xmlns:r="http://schemas.openxmlformats.org/officeDocument/2006/relationships" xmlns:p="http://schemas.openxmlformats.org/presentationml/2006/main">
  <p:tag name="DVSHAPEID" val="4Du6cprCISMnmmIjpHnnUz"/>
</p:tagLst>
</file>

<file path=ppt/tags/tag197.xml><?xml version="1.0" encoding="utf-8"?>
<p:tagLst xmlns:a="http://schemas.openxmlformats.org/drawingml/2006/main" xmlns:r="http://schemas.openxmlformats.org/officeDocument/2006/relationships" xmlns:p="http://schemas.openxmlformats.org/presentationml/2006/main">
  <p:tag name="DVSHAPEID" val="cIQMwJLDh2V5guf5zb3NOi"/>
</p:tagLst>
</file>

<file path=ppt/tags/tag198.xml><?xml version="1.0" encoding="utf-8"?>
<p:tagLst xmlns:a="http://schemas.openxmlformats.org/drawingml/2006/main" xmlns:r="http://schemas.openxmlformats.org/officeDocument/2006/relationships" xmlns:p="http://schemas.openxmlformats.org/presentationml/2006/main">
  <p:tag name="DVSHAPEID" val="Ho12PdWx39vuqLgpTHR5BK"/>
</p:tagLst>
</file>

<file path=ppt/tags/tag199.xml><?xml version="1.0" encoding="utf-8"?>
<p:tagLst xmlns:a="http://schemas.openxmlformats.org/drawingml/2006/main" xmlns:r="http://schemas.openxmlformats.org/officeDocument/2006/relationships" xmlns:p="http://schemas.openxmlformats.org/presentationml/2006/main">
  <p:tag name="DVSHAPEID" val="rh6e4k7bk7KU0rKtUyHJYL"/>
</p:tagLst>
</file>

<file path=ppt/tags/tag2.xml><?xml version="1.0" encoding="utf-8"?>
<p:tagLst xmlns:a="http://schemas.openxmlformats.org/drawingml/2006/main" xmlns:r="http://schemas.openxmlformats.org/officeDocument/2006/relationships" xmlns:p="http://schemas.openxmlformats.org/presentationml/2006/main">
  <p:tag name="DVSHAPEID" val="uL1zBVLNd16IpY6Hr3nY59"/>
</p:tagLst>
</file>

<file path=ppt/tags/tag20.xml><?xml version="1.0" encoding="utf-8"?>
<p:tagLst xmlns:a="http://schemas.openxmlformats.org/drawingml/2006/main" xmlns:r="http://schemas.openxmlformats.org/officeDocument/2006/relationships" xmlns:p="http://schemas.openxmlformats.org/presentationml/2006/main">
  <p:tag name="DVSHAPEID" val="n4J6WykR0zrIUL2PMaXRz6"/>
</p:tagLst>
</file>

<file path=ppt/tags/tag200.xml><?xml version="1.0" encoding="utf-8"?>
<p:tagLst xmlns:a="http://schemas.openxmlformats.org/drawingml/2006/main" xmlns:r="http://schemas.openxmlformats.org/officeDocument/2006/relationships" xmlns:p="http://schemas.openxmlformats.org/presentationml/2006/main">
  <p:tag name="DVSHAPEID" val="AL3tO9ilWJGXXKWB9CpRPo"/>
</p:tagLst>
</file>

<file path=ppt/tags/tag201.xml><?xml version="1.0" encoding="utf-8"?>
<p:tagLst xmlns:a="http://schemas.openxmlformats.org/drawingml/2006/main" xmlns:r="http://schemas.openxmlformats.org/officeDocument/2006/relationships" xmlns:p="http://schemas.openxmlformats.org/presentationml/2006/main">
  <p:tag name="DVSHAPEID" val="KwLPFqNjoSMFGlbBvYTZa0"/>
</p:tagLst>
</file>

<file path=ppt/tags/tag202.xml><?xml version="1.0" encoding="utf-8"?>
<p:tagLst xmlns:a="http://schemas.openxmlformats.org/drawingml/2006/main" xmlns:r="http://schemas.openxmlformats.org/officeDocument/2006/relationships" xmlns:p="http://schemas.openxmlformats.org/presentationml/2006/main">
  <p:tag name="DVSHAPEID" val="d3u0xjo4j6Wc0wIZuSxClO"/>
</p:tagLst>
</file>

<file path=ppt/tags/tag203.xml><?xml version="1.0" encoding="utf-8"?>
<p:tagLst xmlns:a="http://schemas.openxmlformats.org/drawingml/2006/main" xmlns:r="http://schemas.openxmlformats.org/officeDocument/2006/relationships" xmlns:p="http://schemas.openxmlformats.org/presentationml/2006/main">
  <p:tag name="DVSHAPEID" val="ah3Aqx6rYQdJjHkETuUjyF"/>
</p:tagLst>
</file>

<file path=ppt/tags/tag204.xml><?xml version="1.0" encoding="utf-8"?>
<p:tagLst xmlns:a="http://schemas.openxmlformats.org/drawingml/2006/main" xmlns:r="http://schemas.openxmlformats.org/officeDocument/2006/relationships" xmlns:p="http://schemas.openxmlformats.org/presentationml/2006/main">
  <p:tag name="DVSHAPEID" val="JukETwt1rxFoSdWWTQYS86"/>
</p:tagLst>
</file>

<file path=ppt/tags/tag205.xml><?xml version="1.0" encoding="utf-8"?>
<p:tagLst xmlns:a="http://schemas.openxmlformats.org/drawingml/2006/main" xmlns:r="http://schemas.openxmlformats.org/officeDocument/2006/relationships" xmlns:p="http://schemas.openxmlformats.org/presentationml/2006/main">
  <p:tag name="DVSHAPEID" val="Yhd0EPY3I2gvxyfLEzXWoF"/>
</p:tagLst>
</file>

<file path=ppt/tags/tag206.xml><?xml version="1.0" encoding="utf-8"?>
<p:tagLst xmlns:a="http://schemas.openxmlformats.org/drawingml/2006/main" xmlns:r="http://schemas.openxmlformats.org/officeDocument/2006/relationships" xmlns:p="http://schemas.openxmlformats.org/presentationml/2006/main">
  <p:tag name="DVSHAPEID" val="3UO7IWB3kFwDv3qSRE2nPC"/>
</p:tagLst>
</file>

<file path=ppt/tags/tag207.xml><?xml version="1.0" encoding="utf-8"?>
<p:tagLst xmlns:a="http://schemas.openxmlformats.org/drawingml/2006/main" xmlns:r="http://schemas.openxmlformats.org/officeDocument/2006/relationships" xmlns:p="http://schemas.openxmlformats.org/presentationml/2006/main">
  <p:tag name="DVSHAPEID" val="8nFnH7coVbHjdicw72sEIA"/>
</p:tagLst>
</file>

<file path=ppt/tags/tag208.xml><?xml version="1.0" encoding="utf-8"?>
<p:tagLst xmlns:a="http://schemas.openxmlformats.org/drawingml/2006/main" xmlns:r="http://schemas.openxmlformats.org/officeDocument/2006/relationships" xmlns:p="http://schemas.openxmlformats.org/presentationml/2006/main">
  <p:tag name="DVSHAPEID" val="YU3clMIjU1PrMqskeuRVKk"/>
</p:tagLst>
</file>

<file path=ppt/tags/tag209.xml><?xml version="1.0" encoding="utf-8"?>
<p:tagLst xmlns:a="http://schemas.openxmlformats.org/drawingml/2006/main" xmlns:r="http://schemas.openxmlformats.org/officeDocument/2006/relationships" xmlns:p="http://schemas.openxmlformats.org/presentationml/2006/main">
  <p:tag name="DVSHAPEID" val="VcP7GkwZVaUxoLkvLpGBhG"/>
</p:tagLst>
</file>

<file path=ppt/tags/tag21.xml><?xml version="1.0" encoding="utf-8"?>
<p:tagLst xmlns:a="http://schemas.openxmlformats.org/drawingml/2006/main" xmlns:r="http://schemas.openxmlformats.org/officeDocument/2006/relationships" xmlns:p="http://schemas.openxmlformats.org/presentationml/2006/main">
  <p:tag name="DVSHAPEID" val="HZ78PdFHw73DcmTFrRcukI"/>
</p:tagLst>
</file>

<file path=ppt/tags/tag210.xml><?xml version="1.0" encoding="utf-8"?>
<p:tagLst xmlns:a="http://schemas.openxmlformats.org/drawingml/2006/main" xmlns:r="http://schemas.openxmlformats.org/officeDocument/2006/relationships" xmlns:p="http://schemas.openxmlformats.org/presentationml/2006/main">
  <p:tag name="DVSHAPEID" val="tMvL4NNXNMPDYQmd6nMU5F"/>
</p:tagLst>
</file>

<file path=ppt/tags/tag211.xml><?xml version="1.0" encoding="utf-8"?>
<p:tagLst xmlns:a="http://schemas.openxmlformats.org/drawingml/2006/main" xmlns:r="http://schemas.openxmlformats.org/officeDocument/2006/relationships" xmlns:p="http://schemas.openxmlformats.org/presentationml/2006/main">
  <p:tag name="DVSHAPEID" val="wf1GZJIre83fI2BUgJcXn7"/>
</p:tagLst>
</file>

<file path=ppt/tags/tag212.xml><?xml version="1.0" encoding="utf-8"?>
<p:tagLst xmlns:a="http://schemas.openxmlformats.org/drawingml/2006/main" xmlns:r="http://schemas.openxmlformats.org/officeDocument/2006/relationships" xmlns:p="http://schemas.openxmlformats.org/presentationml/2006/main">
  <p:tag name="DVSHAPEID" val="HLMt8yjjPnAOfgJnN4flxG"/>
</p:tagLst>
</file>

<file path=ppt/tags/tag213.xml><?xml version="1.0" encoding="utf-8"?>
<p:tagLst xmlns:a="http://schemas.openxmlformats.org/drawingml/2006/main" xmlns:r="http://schemas.openxmlformats.org/officeDocument/2006/relationships" xmlns:p="http://schemas.openxmlformats.org/presentationml/2006/main">
  <p:tag name="DVSHAPEID" val="AI8kBb62I7ioxgTwBa8VjF"/>
</p:tagLst>
</file>

<file path=ppt/tags/tag214.xml><?xml version="1.0" encoding="utf-8"?>
<p:tagLst xmlns:a="http://schemas.openxmlformats.org/drawingml/2006/main" xmlns:r="http://schemas.openxmlformats.org/officeDocument/2006/relationships" xmlns:p="http://schemas.openxmlformats.org/presentationml/2006/main">
  <p:tag name="DVSHAPEID" val="EUNlbSW7I1A0a4lNW8cMFt"/>
</p:tagLst>
</file>

<file path=ppt/tags/tag215.xml><?xml version="1.0" encoding="utf-8"?>
<p:tagLst xmlns:a="http://schemas.openxmlformats.org/drawingml/2006/main" xmlns:r="http://schemas.openxmlformats.org/officeDocument/2006/relationships" xmlns:p="http://schemas.openxmlformats.org/presentationml/2006/main">
  <p:tag name="DVSHAPEID" val="vQJtuhs4dCnV3dwg0e6Apg"/>
</p:tagLst>
</file>

<file path=ppt/tags/tag216.xml><?xml version="1.0" encoding="utf-8"?>
<p:tagLst xmlns:a="http://schemas.openxmlformats.org/drawingml/2006/main" xmlns:r="http://schemas.openxmlformats.org/officeDocument/2006/relationships" xmlns:p="http://schemas.openxmlformats.org/presentationml/2006/main">
  <p:tag name="DVSHAPEID" val="Ow5PaNeZIwZboWBIoFFDNX"/>
</p:tagLst>
</file>

<file path=ppt/tags/tag217.xml><?xml version="1.0" encoding="utf-8"?>
<p:tagLst xmlns:a="http://schemas.openxmlformats.org/drawingml/2006/main" xmlns:r="http://schemas.openxmlformats.org/officeDocument/2006/relationships" xmlns:p="http://schemas.openxmlformats.org/presentationml/2006/main">
  <p:tag name="DVSHAPEID" val="Df08hG8YF53e1dnE6FQdUQ"/>
</p:tagLst>
</file>

<file path=ppt/tags/tag218.xml><?xml version="1.0" encoding="utf-8"?>
<p:tagLst xmlns:a="http://schemas.openxmlformats.org/drawingml/2006/main" xmlns:r="http://schemas.openxmlformats.org/officeDocument/2006/relationships" xmlns:p="http://schemas.openxmlformats.org/presentationml/2006/main">
  <p:tag name="DVSHAPEID" val="VROAEiQrULsRSQP2wyRKQT"/>
</p:tagLst>
</file>

<file path=ppt/tags/tag219.xml><?xml version="1.0" encoding="utf-8"?>
<p:tagLst xmlns:a="http://schemas.openxmlformats.org/drawingml/2006/main" xmlns:r="http://schemas.openxmlformats.org/officeDocument/2006/relationships" xmlns:p="http://schemas.openxmlformats.org/presentationml/2006/main">
  <p:tag name="DVSHAPEID" val="89UokJy0NA3Mj8jG1P7eai"/>
</p:tagLst>
</file>

<file path=ppt/tags/tag22.xml><?xml version="1.0" encoding="utf-8"?>
<p:tagLst xmlns:a="http://schemas.openxmlformats.org/drawingml/2006/main" xmlns:r="http://schemas.openxmlformats.org/officeDocument/2006/relationships" xmlns:p="http://schemas.openxmlformats.org/presentationml/2006/main">
  <p:tag name="DVSHAPEID" val="6YTTglurYTjgnKZNJ7bi2j"/>
</p:tagLst>
</file>

<file path=ppt/tags/tag220.xml><?xml version="1.0" encoding="utf-8"?>
<p:tagLst xmlns:a="http://schemas.openxmlformats.org/drawingml/2006/main" xmlns:r="http://schemas.openxmlformats.org/officeDocument/2006/relationships" xmlns:p="http://schemas.openxmlformats.org/presentationml/2006/main">
  <p:tag name="DVSHAPEID" val="LakwP48il9Z2JFFfX6TUYS"/>
</p:tagLst>
</file>

<file path=ppt/tags/tag221.xml><?xml version="1.0" encoding="utf-8"?>
<p:tagLst xmlns:a="http://schemas.openxmlformats.org/drawingml/2006/main" xmlns:r="http://schemas.openxmlformats.org/officeDocument/2006/relationships" xmlns:p="http://schemas.openxmlformats.org/presentationml/2006/main">
  <p:tag name="DVSHAPEID" val="N6xGJPw1CCIPnJ4OUtRueT"/>
</p:tagLst>
</file>

<file path=ppt/tags/tag222.xml><?xml version="1.0" encoding="utf-8"?>
<p:tagLst xmlns:a="http://schemas.openxmlformats.org/drawingml/2006/main" xmlns:r="http://schemas.openxmlformats.org/officeDocument/2006/relationships" xmlns:p="http://schemas.openxmlformats.org/presentationml/2006/main">
  <p:tag name="DVSHAPEID" val="MhpD1LS0kgjTmdZ8liLjxm"/>
</p:tagLst>
</file>

<file path=ppt/tags/tag223.xml><?xml version="1.0" encoding="utf-8"?>
<p:tagLst xmlns:a="http://schemas.openxmlformats.org/drawingml/2006/main" xmlns:r="http://schemas.openxmlformats.org/officeDocument/2006/relationships" xmlns:p="http://schemas.openxmlformats.org/presentationml/2006/main">
  <p:tag name="DVSHAPEID" val="jThVb9cq2tEUjfh5OK9Bis"/>
</p:tagLst>
</file>

<file path=ppt/tags/tag224.xml><?xml version="1.0" encoding="utf-8"?>
<p:tagLst xmlns:a="http://schemas.openxmlformats.org/drawingml/2006/main" xmlns:r="http://schemas.openxmlformats.org/officeDocument/2006/relationships" xmlns:p="http://schemas.openxmlformats.org/presentationml/2006/main">
  <p:tag name="DVSHAPEID" val="wunQOL7yIUmpXvm5AJOUdP"/>
</p:tagLst>
</file>

<file path=ppt/tags/tag225.xml><?xml version="1.0" encoding="utf-8"?>
<p:tagLst xmlns:a="http://schemas.openxmlformats.org/drawingml/2006/main" xmlns:r="http://schemas.openxmlformats.org/officeDocument/2006/relationships" xmlns:p="http://schemas.openxmlformats.org/presentationml/2006/main">
  <p:tag name="DVSHAPEID" val="fsUJRgu0aV4RnMykkqiuLJ"/>
</p:tagLst>
</file>

<file path=ppt/tags/tag226.xml><?xml version="1.0" encoding="utf-8"?>
<p:tagLst xmlns:a="http://schemas.openxmlformats.org/drawingml/2006/main" xmlns:r="http://schemas.openxmlformats.org/officeDocument/2006/relationships" xmlns:p="http://schemas.openxmlformats.org/presentationml/2006/main">
  <p:tag name="DVSHAPEID" val="yTiLIIapNoeGfUW4UR4HJq"/>
</p:tagLst>
</file>

<file path=ppt/tags/tag227.xml><?xml version="1.0" encoding="utf-8"?>
<p:tagLst xmlns:a="http://schemas.openxmlformats.org/drawingml/2006/main" xmlns:r="http://schemas.openxmlformats.org/officeDocument/2006/relationships" xmlns:p="http://schemas.openxmlformats.org/presentationml/2006/main">
  <p:tag name="DVSHAPEID" val="l67zxgooBJ4vU0r5xLQL7G"/>
</p:tagLst>
</file>

<file path=ppt/tags/tag228.xml><?xml version="1.0" encoding="utf-8"?>
<p:tagLst xmlns:a="http://schemas.openxmlformats.org/drawingml/2006/main" xmlns:r="http://schemas.openxmlformats.org/officeDocument/2006/relationships" xmlns:p="http://schemas.openxmlformats.org/presentationml/2006/main">
  <p:tag name="DVSHAPEID" val="CHxDogwqq3Z7ycE9bU0pMv"/>
</p:tagLst>
</file>

<file path=ppt/tags/tag229.xml><?xml version="1.0" encoding="utf-8"?>
<p:tagLst xmlns:a="http://schemas.openxmlformats.org/drawingml/2006/main" xmlns:r="http://schemas.openxmlformats.org/officeDocument/2006/relationships" xmlns:p="http://schemas.openxmlformats.org/presentationml/2006/main">
  <p:tag name="DVSHAPEID" val="BJ0VCOjiRYiFtq2TR7Rai1"/>
</p:tagLst>
</file>

<file path=ppt/tags/tag23.xml><?xml version="1.0" encoding="utf-8"?>
<p:tagLst xmlns:a="http://schemas.openxmlformats.org/drawingml/2006/main" xmlns:r="http://schemas.openxmlformats.org/officeDocument/2006/relationships" xmlns:p="http://schemas.openxmlformats.org/presentationml/2006/main">
  <p:tag name="DVSHAPEID" val="EhyGW7J5F4LYS8fWXjd58a"/>
</p:tagLst>
</file>

<file path=ppt/tags/tag230.xml><?xml version="1.0" encoding="utf-8"?>
<p:tagLst xmlns:a="http://schemas.openxmlformats.org/drawingml/2006/main" xmlns:r="http://schemas.openxmlformats.org/officeDocument/2006/relationships" xmlns:p="http://schemas.openxmlformats.org/presentationml/2006/main">
  <p:tag name="DVSHAPEID" val="wMserozVLIT65NDsEI77c1"/>
</p:tagLst>
</file>

<file path=ppt/tags/tag231.xml><?xml version="1.0" encoding="utf-8"?>
<p:tagLst xmlns:a="http://schemas.openxmlformats.org/drawingml/2006/main" xmlns:r="http://schemas.openxmlformats.org/officeDocument/2006/relationships" xmlns:p="http://schemas.openxmlformats.org/presentationml/2006/main">
  <p:tag name="DVSHAPEID" val="OSId6i2SxBdAddtnmVJVdA"/>
</p:tagLst>
</file>

<file path=ppt/tags/tag232.xml><?xml version="1.0" encoding="utf-8"?>
<p:tagLst xmlns:a="http://schemas.openxmlformats.org/drawingml/2006/main" xmlns:r="http://schemas.openxmlformats.org/officeDocument/2006/relationships" xmlns:p="http://schemas.openxmlformats.org/presentationml/2006/main">
  <p:tag name="DVSHAPEID" val="Lmkefpt93bOvYzwdhgTSbi"/>
</p:tagLst>
</file>

<file path=ppt/tags/tag233.xml><?xml version="1.0" encoding="utf-8"?>
<p:tagLst xmlns:a="http://schemas.openxmlformats.org/drawingml/2006/main" xmlns:r="http://schemas.openxmlformats.org/officeDocument/2006/relationships" xmlns:p="http://schemas.openxmlformats.org/presentationml/2006/main">
  <p:tag name="DVSHAPEID" val="TuAqYglbogNe6lTS3Coox1"/>
</p:tagLst>
</file>

<file path=ppt/tags/tag234.xml><?xml version="1.0" encoding="utf-8"?>
<p:tagLst xmlns:a="http://schemas.openxmlformats.org/drawingml/2006/main" xmlns:r="http://schemas.openxmlformats.org/officeDocument/2006/relationships" xmlns:p="http://schemas.openxmlformats.org/presentationml/2006/main">
  <p:tag name="DVSHAPEID" val="LIeUR8Ds2kottPEOrdNRMy"/>
</p:tagLst>
</file>

<file path=ppt/tags/tag235.xml><?xml version="1.0" encoding="utf-8"?>
<p:tagLst xmlns:a="http://schemas.openxmlformats.org/drawingml/2006/main" xmlns:r="http://schemas.openxmlformats.org/officeDocument/2006/relationships" xmlns:p="http://schemas.openxmlformats.org/presentationml/2006/main">
  <p:tag name="DVSHAPEID" val="HKsakpcgtMKRJRb4odyVes"/>
</p:tagLst>
</file>

<file path=ppt/tags/tag236.xml><?xml version="1.0" encoding="utf-8"?>
<p:tagLst xmlns:a="http://schemas.openxmlformats.org/drawingml/2006/main" xmlns:r="http://schemas.openxmlformats.org/officeDocument/2006/relationships" xmlns:p="http://schemas.openxmlformats.org/presentationml/2006/main">
  <p:tag name="DVSHAPEID" val="PDS3debaAFfd0urHNefLRC"/>
</p:tagLst>
</file>

<file path=ppt/tags/tag237.xml><?xml version="1.0" encoding="utf-8"?>
<p:tagLst xmlns:a="http://schemas.openxmlformats.org/drawingml/2006/main" xmlns:r="http://schemas.openxmlformats.org/officeDocument/2006/relationships" xmlns:p="http://schemas.openxmlformats.org/presentationml/2006/main">
  <p:tag name="DVSHAPEID" val="IB6NDnPAjQjeUPhhbY5ic5"/>
</p:tagLst>
</file>

<file path=ppt/tags/tag238.xml><?xml version="1.0" encoding="utf-8"?>
<p:tagLst xmlns:a="http://schemas.openxmlformats.org/drawingml/2006/main" xmlns:r="http://schemas.openxmlformats.org/officeDocument/2006/relationships" xmlns:p="http://schemas.openxmlformats.org/presentationml/2006/main">
  <p:tag name="DVSHAPEID" val="CvQHCHpjGtBdUgWqBOl0lo"/>
</p:tagLst>
</file>

<file path=ppt/tags/tag239.xml><?xml version="1.0" encoding="utf-8"?>
<p:tagLst xmlns:a="http://schemas.openxmlformats.org/drawingml/2006/main" xmlns:r="http://schemas.openxmlformats.org/officeDocument/2006/relationships" xmlns:p="http://schemas.openxmlformats.org/presentationml/2006/main">
  <p:tag name="DVSHAPEID" val="TMzCpv2hFypDZAWVK8a0aQ"/>
</p:tagLst>
</file>

<file path=ppt/tags/tag24.xml><?xml version="1.0" encoding="utf-8"?>
<p:tagLst xmlns:a="http://schemas.openxmlformats.org/drawingml/2006/main" xmlns:r="http://schemas.openxmlformats.org/officeDocument/2006/relationships" xmlns:p="http://schemas.openxmlformats.org/presentationml/2006/main">
  <p:tag name="DVSHAPEID" val="jVZ8FD84j1FNjCkApnHTdf"/>
</p:tagLst>
</file>

<file path=ppt/tags/tag240.xml><?xml version="1.0" encoding="utf-8"?>
<p:tagLst xmlns:a="http://schemas.openxmlformats.org/drawingml/2006/main" xmlns:r="http://schemas.openxmlformats.org/officeDocument/2006/relationships" xmlns:p="http://schemas.openxmlformats.org/presentationml/2006/main">
  <p:tag name="DVSHAPEID" val="CHU1lLmhXbJeB470hTgoN3"/>
</p:tagLst>
</file>

<file path=ppt/tags/tag241.xml><?xml version="1.0" encoding="utf-8"?>
<p:tagLst xmlns:a="http://schemas.openxmlformats.org/drawingml/2006/main" xmlns:r="http://schemas.openxmlformats.org/officeDocument/2006/relationships" xmlns:p="http://schemas.openxmlformats.org/presentationml/2006/main">
  <p:tag name="DVSHAPEID" val="NghluF3dQld39RHoahVoAe"/>
</p:tagLst>
</file>

<file path=ppt/tags/tag242.xml><?xml version="1.0" encoding="utf-8"?>
<p:tagLst xmlns:a="http://schemas.openxmlformats.org/drawingml/2006/main" xmlns:r="http://schemas.openxmlformats.org/officeDocument/2006/relationships" xmlns:p="http://schemas.openxmlformats.org/presentationml/2006/main">
  <p:tag name="DVSHAPEID" val="ULYRNKQgJL2yUDJZgGeJlo"/>
</p:tagLst>
</file>

<file path=ppt/tags/tag243.xml><?xml version="1.0" encoding="utf-8"?>
<p:tagLst xmlns:a="http://schemas.openxmlformats.org/drawingml/2006/main" xmlns:r="http://schemas.openxmlformats.org/officeDocument/2006/relationships" xmlns:p="http://schemas.openxmlformats.org/presentationml/2006/main">
  <p:tag name="DVSHAPEID" val="0yUgiTJYtpsymwmCRjmzBr"/>
</p:tagLst>
</file>

<file path=ppt/tags/tag244.xml><?xml version="1.0" encoding="utf-8"?>
<p:tagLst xmlns:a="http://schemas.openxmlformats.org/drawingml/2006/main" xmlns:r="http://schemas.openxmlformats.org/officeDocument/2006/relationships" xmlns:p="http://schemas.openxmlformats.org/presentationml/2006/main">
  <p:tag name="DVSHAPEID" val="0AX4Ea0e9RTvKqXxsXxKiC"/>
</p:tagLst>
</file>

<file path=ppt/tags/tag245.xml><?xml version="1.0" encoding="utf-8"?>
<p:tagLst xmlns:a="http://schemas.openxmlformats.org/drawingml/2006/main" xmlns:r="http://schemas.openxmlformats.org/officeDocument/2006/relationships" xmlns:p="http://schemas.openxmlformats.org/presentationml/2006/main">
  <p:tag name="DVSHAPEID" val="5lgdDEOVmLNyxkideyYffB"/>
</p:tagLst>
</file>

<file path=ppt/tags/tag246.xml><?xml version="1.0" encoding="utf-8"?>
<p:tagLst xmlns:a="http://schemas.openxmlformats.org/drawingml/2006/main" xmlns:r="http://schemas.openxmlformats.org/officeDocument/2006/relationships" xmlns:p="http://schemas.openxmlformats.org/presentationml/2006/main">
  <p:tag name="DVSHAPEID" val="FQLWFjQp2Q9ouBNqxmpeu8"/>
</p:tagLst>
</file>

<file path=ppt/tags/tag247.xml><?xml version="1.0" encoding="utf-8"?>
<p:tagLst xmlns:a="http://schemas.openxmlformats.org/drawingml/2006/main" xmlns:r="http://schemas.openxmlformats.org/officeDocument/2006/relationships" xmlns:p="http://schemas.openxmlformats.org/presentationml/2006/main">
  <p:tag name="DVSHAPEID" val="IbTDfeIYM2nuGqsHZu4XIW"/>
</p:tagLst>
</file>

<file path=ppt/tags/tag248.xml><?xml version="1.0" encoding="utf-8"?>
<p:tagLst xmlns:a="http://schemas.openxmlformats.org/drawingml/2006/main" xmlns:r="http://schemas.openxmlformats.org/officeDocument/2006/relationships" xmlns:p="http://schemas.openxmlformats.org/presentationml/2006/main">
  <p:tag name="DVSHAPEID" val="p9PGqN0BP07x7z224CG436"/>
</p:tagLst>
</file>

<file path=ppt/tags/tag249.xml><?xml version="1.0" encoding="utf-8"?>
<p:tagLst xmlns:a="http://schemas.openxmlformats.org/drawingml/2006/main" xmlns:r="http://schemas.openxmlformats.org/officeDocument/2006/relationships" xmlns:p="http://schemas.openxmlformats.org/presentationml/2006/main">
  <p:tag name="DVSHAPEID" val="00VnYQnUawpMMJNyOVYbdm"/>
</p:tagLst>
</file>

<file path=ppt/tags/tag25.xml><?xml version="1.0" encoding="utf-8"?>
<p:tagLst xmlns:a="http://schemas.openxmlformats.org/drawingml/2006/main" xmlns:r="http://schemas.openxmlformats.org/officeDocument/2006/relationships" xmlns:p="http://schemas.openxmlformats.org/presentationml/2006/main">
  <p:tag name="DVSHAPEID" val="vpSQyMaS5XbuXCHNs5XALK"/>
</p:tagLst>
</file>

<file path=ppt/tags/tag250.xml><?xml version="1.0" encoding="utf-8"?>
<p:tagLst xmlns:a="http://schemas.openxmlformats.org/drawingml/2006/main" xmlns:r="http://schemas.openxmlformats.org/officeDocument/2006/relationships" xmlns:p="http://schemas.openxmlformats.org/presentationml/2006/main">
  <p:tag name="DVSHAPEID" val="m8iSEWqshETi8OL2P9eVQB"/>
</p:tagLst>
</file>

<file path=ppt/tags/tag251.xml><?xml version="1.0" encoding="utf-8"?>
<p:tagLst xmlns:a="http://schemas.openxmlformats.org/drawingml/2006/main" xmlns:r="http://schemas.openxmlformats.org/officeDocument/2006/relationships" xmlns:p="http://schemas.openxmlformats.org/presentationml/2006/main">
  <p:tag name="DVSHAPEID" val="7lNjewNL6STEEN56cquIfL"/>
</p:tagLst>
</file>

<file path=ppt/tags/tag252.xml><?xml version="1.0" encoding="utf-8"?>
<p:tagLst xmlns:a="http://schemas.openxmlformats.org/drawingml/2006/main" xmlns:r="http://schemas.openxmlformats.org/officeDocument/2006/relationships" xmlns:p="http://schemas.openxmlformats.org/presentationml/2006/main">
  <p:tag name="DVSHAPEID" val="StBYNL5OWiwL1W4kITEwy0"/>
</p:tagLst>
</file>

<file path=ppt/tags/tag253.xml><?xml version="1.0" encoding="utf-8"?>
<p:tagLst xmlns:a="http://schemas.openxmlformats.org/drawingml/2006/main" xmlns:r="http://schemas.openxmlformats.org/officeDocument/2006/relationships" xmlns:p="http://schemas.openxmlformats.org/presentationml/2006/main">
  <p:tag name="DVSHAPEID" val="ptaYXJXOq7lmskHfJ2FhVB"/>
</p:tagLst>
</file>

<file path=ppt/tags/tag254.xml><?xml version="1.0" encoding="utf-8"?>
<p:tagLst xmlns:a="http://schemas.openxmlformats.org/drawingml/2006/main" xmlns:r="http://schemas.openxmlformats.org/officeDocument/2006/relationships" xmlns:p="http://schemas.openxmlformats.org/presentationml/2006/main">
  <p:tag name="DVSHAPEID" val="8TL81RIB4JdS37OPNmQ8Ro"/>
</p:tagLst>
</file>

<file path=ppt/tags/tag255.xml><?xml version="1.0" encoding="utf-8"?>
<p:tagLst xmlns:a="http://schemas.openxmlformats.org/drawingml/2006/main" xmlns:r="http://schemas.openxmlformats.org/officeDocument/2006/relationships" xmlns:p="http://schemas.openxmlformats.org/presentationml/2006/main">
  <p:tag name="DVSHAPEID" val="pEtKCsaBQg4OlhcPH56P3C"/>
</p:tagLst>
</file>

<file path=ppt/tags/tag256.xml><?xml version="1.0" encoding="utf-8"?>
<p:tagLst xmlns:a="http://schemas.openxmlformats.org/drawingml/2006/main" xmlns:r="http://schemas.openxmlformats.org/officeDocument/2006/relationships" xmlns:p="http://schemas.openxmlformats.org/presentationml/2006/main">
  <p:tag name="DVSHAPEID" val="8AgAqUfjrNJKt6FgefqsSX"/>
</p:tagLst>
</file>

<file path=ppt/tags/tag257.xml><?xml version="1.0" encoding="utf-8"?>
<p:tagLst xmlns:a="http://schemas.openxmlformats.org/drawingml/2006/main" xmlns:r="http://schemas.openxmlformats.org/officeDocument/2006/relationships" xmlns:p="http://schemas.openxmlformats.org/presentationml/2006/main">
  <p:tag name="DVSHAPEID" val="NfLxDYEL22kMwSt21gmxOh"/>
</p:tagLst>
</file>

<file path=ppt/tags/tag258.xml><?xml version="1.0" encoding="utf-8"?>
<p:tagLst xmlns:a="http://schemas.openxmlformats.org/drawingml/2006/main" xmlns:r="http://schemas.openxmlformats.org/officeDocument/2006/relationships" xmlns:p="http://schemas.openxmlformats.org/presentationml/2006/main">
  <p:tag name="DVSHAPEID" val="5BN59qRQoBKbN1OTggEGLG"/>
</p:tagLst>
</file>

<file path=ppt/tags/tag259.xml><?xml version="1.0" encoding="utf-8"?>
<p:tagLst xmlns:a="http://schemas.openxmlformats.org/drawingml/2006/main" xmlns:r="http://schemas.openxmlformats.org/officeDocument/2006/relationships" xmlns:p="http://schemas.openxmlformats.org/presentationml/2006/main">
  <p:tag name="DVSHAPEID" val="pHAMMcda6l8w9aKxOeTbDJ"/>
</p:tagLst>
</file>

<file path=ppt/tags/tag26.xml><?xml version="1.0" encoding="utf-8"?>
<p:tagLst xmlns:a="http://schemas.openxmlformats.org/drawingml/2006/main" xmlns:r="http://schemas.openxmlformats.org/officeDocument/2006/relationships" xmlns:p="http://schemas.openxmlformats.org/presentationml/2006/main">
  <p:tag name="DVSHAPEID" val="i4PCBmUPnfX4qzgO5lUrWI"/>
</p:tagLst>
</file>

<file path=ppt/tags/tag260.xml><?xml version="1.0" encoding="utf-8"?>
<p:tagLst xmlns:a="http://schemas.openxmlformats.org/drawingml/2006/main" xmlns:r="http://schemas.openxmlformats.org/officeDocument/2006/relationships" xmlns:p="http://schemas.openxmlformats.org/presentationml/2006/main">
  <p:tag name="DVSHAPEID" val="2k5sd8Z5T8wob6unDECeuo"/>
</p:tagLst>
</file>

<file path=ppt/tags/tag261.xml><?xml version="1.0" encoding="utf-8"?>
<p:tagLst xmlns:a="http://schemas.openxmlformats.org/drawingml/2006/main" xmlns:r="http://schemas.openxmlformats.org/officeDocument/2006/relationships" xmlns:p="http://schemas.openxmlformats.org/presentationml/2006/main">
  <p:tag name="DVSHAPEID" val="3hRE9IsqMz3GEfGkY5a0rZ"/>
</p:tagLst>
</file>

<file path=ppt/tags/tag262.xml><?xml version="1.0" encoding="utf-8"?>
<p:tagLst xmlns:a="http://schemas.openxmlformats.org/drawingml/2006/main" xmlns:r="http://schemas.openxmlformats.org/officeDocument/2006/relationships" xmlns:p="http://schemas.openxmlformats.org/presentationml/2006/main">
  <p:tag name="DVSHAPEID" val="ZLYD3qAeypeDhOAyZgDtmW"/>
</p:tagLst>
</file>

<file path=ppt/tags/tag263.xml><?xml version="1.0" encoding="utf-8"?>
<p:tagLst xmlns:a="http://schemas.openxmlformats.org/drawingml/2006/main" xmlns:r="http://schemas.openxmlformats.org/officeDocument/2006/relationships" xmlns:p="http://schemas.openxmlformats.org/presentationml/2006/main">
  <p:tag name="DVSHAPEID" val="lureHjGx3uX3h6FvF1Px0D"/>
</p:tagLst>
</file>

<file path=ppt/tags/tag264.xml><?xml version="1.0" encoding="utf-8"?>
<p:tagLst xmlns:a="http://schemas.openxmlformats.org/drawingml/2006/main" xmlns:r="http://schemas.openxmlformats.org/officeDocument/2006/relationships" xmlns:p="http://schemas.openxmlformats.org/presentationml/2006/main">
  <p:tag name="DVSHAPEID" val="s0YRJp6UnYD3qtcOJhy1lK"/>
</p:tagLst>
</file>

<file path=ppt/tags/tag265.xml><?xml version="1.0" encoding="utf-8"?>
<p:tagLst xmlns:a="http://schemas.openxmlformats.org/drawingml/2006/main" xmlns:r="http://schemas.openxmlformats.org/officeDocument/2006/relationships" xmlns:p="http://schemas.openxmlformats.org/presentationml/2006/main">
  <p:tag name="DVSHAPEID" val="GexuTtBCDPVH2rgPzgr96Y"/>
</p:tagLst>
</file>

<file path=ppt/tags/tag266.xml><?xml version="1.0" encoding="utf-8"?>
<p:tagLst xmlns:a="http://schemas.openxmlformats.org/drawingml/2006/main" xmlns:r="http://schemas.openxmlformats.org/officeDocument/2006/relationships" xmlns:p="http://schemas.openxmlformats.org/presentationml/2006/main">
  <p:tag name="DVSHAPEID" val="qdFbjQhyYZiHjJkewCjKlN"/>
</p:tagLst>
</file>

<file path=ppt/tags/tag267.xml><?xml version="1.0" encoding="utf-8"?>
<p:tagLst xmlns:a="http://schemas.openxmlformats.org/drawingml/2006/main" xmlns:r="http://schemas.openxmlformats.org/officeDocument/2006/relationships" xmlns:p="http://schemas.openxmlformats.org/presentationml/2006/main">
  <p:tag name="DVSHAPEID" val="8IrKyUHizbDINjOHaKk4QV"/>
</p:tagLst>
</file>

<file path=ppt/tags/tag268.xml><?xml version="1.0" encoding="utf-8"?>
<p:tagLst xmlns:a="http://schemas.openxmlformats.org/drawingml/2006/main" xmlns:r="http://schemas.openxmlformats.org/officeDocument/2006/relationships" xmlns:p="http://schemas.openxmlformats.org/presentationml/2006/main">
  <p:tag name="DVSHAPEID" val="ok7wulJOQmDC5XKyinRFp7"/>
</p:tagLst>
</file>

<file path=ppt/tags/tag269.xml><?xml version="1.0" encoding="utf-8"?>
<p:tagLst xmlns:a="http://schemas.openxmlformats.org/drawingml/2006/main" xmlns:r="http://schemas.openxmlformats.org/officeDocument/2006/relationships" xmlns:p="http://schemas.openxmlformats.org/presentationml/2006/main">
  <p:tag name="DVSHAPEID" val="4BW0pOsypgWck6D1pmyLlh"/>
</p:tagLst>
</file>

<file path=ppt/tags/tag27.xml><?xml version="1.0" encoding="utf-8"?>
<p:tagLst xmlns:a="http://schemas.openxmlformats.org/drawingml/2006/main" xmlns:r="http://schemas.openxmlformats.org/officeDocument/2006/relationships" xmlns:p="http://schemas.openxmlformats.org/presentationml/2006/main">
  <p:tag name="DVSHAPEID" val="CPFHTBVBVDtK6N1VaNXfAV"/>
</p:tagLst>
</file>

<file path=ppt/tags/tag270.xml><?xml version="1.0" encoding="utf-8"?>
<p:tagLst xmlns:a="http://schemas.openxmlformats.org/drawingml/2006/main" xmlns:r="http://schemas.openxmlformats.org/officeDocument/2006/relationships" xmlns:p="http://schemas.openxmlformats.org/presentationml/2006/main">
  <p:tag name="DVSHAPEID" val="5aeRXCsXdavhgvAuVUmhWn"/>
</p:tagLst>
</file>

<file path=ppt/tags/tag271.xml><?xml version="1.0" encoding="utf-8"?>
<p:tagLst xmlns:a="http://schemas.openxmlformats.org/drawingml/2006/main" xmlns:r="http://schemas.openxmlformats.org/officeDocument/2006/relationships" xmlns:p="http://schemas.openxmlformats.org/presentationml/2006/main">
  <p:tag name="DVSHAPEID" val="FTCDUgXv7ELNwLMxRQ6r2M"/>
</p:tagLst>
</file>

<file path=ppt/tags/tag272.xml><?xml version="1.0" encoding="utf-8"?>
<p:tagLst xmlns:a="http://schemas.openxmlformats.org/drawingml/2006/main" xmlns:r="http://schemas.openxmlformats.org/officeDocument/2006/relationships" xmlns:p="http://schemas.openxmlformats.org/presentationml/2006/main">
  <p:tag name="DVSHAPEID" val="G2Q7qVqDp3kHvlfjHb0I3R"/>
</p:tagLst>
</file>

<file path=ppt/tags/tag273.xml><?xml version="1.0" encoding="utf-8"?>
<p:tagLst xmlns:a="http://schemas.openxmlformats.org/drawingml/2006/main" xmlns:r="http://schemas.openxmlformats.org/officeDocument/2006/relationships" xmlns:p="http://schemas.openxmlformats.org/presentationml/2006/main">
  <p:tag name="DVSHAPEID" val="vsZPHn3wbukTcAMNP24tfI"/>
</p:tagLst>
</file>

<file path=ppt/tags/tag274.xml><?xml version="1.0" encoding="utf-8"?>
<p:tagLst xmlns:a="http://schemas.openxmlformats.org/drawingml/2006/main" xmlns:r="http://schemas.openxmlformats.org/officeDocument/2006/relationships" xmlns:p="http://schemas.openxmlformats.org/presentationml/2006/main">
  <p:tag name="DVSHAPEID" val="sOgrix8UrjIPwn8Bd3ASSQ"/>
</p:tagLst>
</file>

<file path=ppt/tags/tag275.xml><?xml version="1.0" encoding="utf-8"?>
<p:tagLst xmlns:a="http://schemas.openxmlformats.org/drawingml/2006/main" xmlns:r="http://schemas.openxmlformats.org/officeDocument/2006/relationships" xmlns:p="http://schemas.openxmlformats.org/presentationml/2006/main">
  <p:tag name="DVSHAPEID" val="nB8EwUlXEzCN0azg4vng20"/>
</p:tagLst>
</file>

<file path=ppt/tags/tag276.xml><?xml version="1.0" encoding="utf-8"?>
<p:tagLst xmlns:a="http://schemas.openxmlformats.org/drawingml/2006/main" xmlns:r="http://schemas.openxmlformats.org/officeDocument/2006/relationships" xmlns:p="http://schemas.openxmlformats.org/presentationml/2006/main">
  <p:tag name="DVSHAPEID" val="bn3pEeO1TmPCrEiE0eztF8"/>
</p:tagLst>
</file>

<file path=ppt/tags/tag277.xml><?xml version="1.0" encoding="utf-8"?>
<p:tagLst xmlns:a="http://schemas.openxmlformats.org/drawingml/2006/main" xmlns:r="http://schemas.openxmlformats.org/officeDocument/2006/relationships" xmlns:p="http://schemas.openxmlformats.org/presentationml/2006/main">
  <p:tag name="DVSHAPEID" val="cJnY2WY4vBNnqLB7f78DGf"/>
</p:tagLst>
</file>

<file path=ppt/tags/tag278.xml><?xml version="1.0" encoding="utf-8"?>
<p:tagLst xmlns:a="http://schemas.openxmlformats.org/drawingml/2006/main" xmlns:r="http://schemas.openxmlformats.org/officeDocument/2006/relationships" xmlns:p="http://schemas.openxmlformats.org/presentationml/2006/main">
  <p:tag name="DVSHAPEID" val="XoJUXqu8Hzk2ak1GcS2PRe"/>
</p:tagLst>
</file>

<file path=ppt/tags/tag279.xml><?xml version="1.0" encoding="utf-8"?>
<p:tagLst xmlns:a="http://schemas.openxmlformats.org/drawingml/2006/main" xmlns:r="http://schemas.openxmlformats.org/officeDocument/2006/relationships" xmlns:p="http://schemas.openxmlformats.org/presentationml/2006/main">
  <p:tag name="DVSHAPEID" val="O4ex2TZrk2sXLZe7YxzmUe"/>
</p:tagLst>
</file>

<file path=ppt/tags/tag28.xml><?xml version="1.0" encoding="utf-8"?>
<p:tagLst xmlns:a="http://schemas.openxmlformats.org/drawingml/2006/main" xmlns:r="http://schemas.openxmlformats.org/officeDocument/2006/relationships" xmlns:p="http://schemas.openxmlformats.org/presentationml/2006/main">
  <p:tag name="DVSHAPEID" val="xSc7xD0CGkOzsZXUtiULjk"/>
</p:tagLst>
</file>

<file path=ppt/tags/tag280.xml><?xml version="1.0" encoding="utf-8"?>
<p:tagLst xmlns:a="http://schemas.openxmlformats.org/drawingml/2006/main" xmlns:r="http://schemas.openxmlformats.org/officeDocument/2006/relationships" xmlns:p="http://schemas.openxmlformats.org/presentationml/2006/main">
  <p:tag name="DVSHAPEID" val="2nAh5zVgARoJzFGqoB9fei"/>
</p:tagLst>
</file>

<file path=ppt/tags/tag281.xml><?xml version="1.0" encoding="utf-8"?>
<p:tagLst xmlns:a="http://schemas.openxmlformats.org/drawingml/2006/main" xmlns:r="http://schemas.openxmlformats.org/officeDocument/2006/relationships" xmlns:p="http://schemas.openxmlformats.org/presentationml/2006/main">
  <p:tag name="DVSHAPEID" val="Acy2r4TvfujA1QXLNpw3sA"/>
</p:tagLst>
</file>

<file path=ppt/tags/tag282.xml><?xml version="1.0" encoding="utf-8"?>
<p:tagLst xmlns:a="http://schemas.openxmlformats.org/drawingml/2006/main" xmlns:r="http://schemas.openxmlformats.org/officeDocument/2006/relationships" xmlns:p="http://schemas.openxmlformats.org/presentationml/2006/main">
  <p:tag name="DVSHAPEID" val="z2qzqy9XdFZKNnI28Qn5BT"/>
</p:tagLst>
</file>

<file path=ppt/tags/tag283.xml><?xml version="1.0" encoding="utf-8"?>
<p:tagLst xmlns:a="http://schemas.openxmlformats.org/drawingml/2006/main" xmlns:r="http://schemas.openxmlformats.org/officeDocument/2006/relationships" xmlns:p="http://schemas.openxmlformats.org/presentationml/2006/main">
  <p:tag name="DVSHAPEID" val="pYDQtDNJIaPZDwCRDklihE"/>
</p:tagLst>
</file>

<file path=ppt/tags/tag284.xml><?xml version="1.0" encoding="utf-8"?>
<p:tagLst xmlns:a="http://schemas.openxmlformats.org/drawingml/2006/main" xmlns:r="http://schemas.openxmlformats.org/officeDocument/2006/relationships" xmlns:p="http://schemas.openxmlformats.org/presentationml/2006/main">
  <p:tag name="DVSHAPEID" val="Bh2z2KgGGnYFCrWA5w9tWO"/>
</p:tagLst>
</file>

<file path=ppt/tags/tag285.xml><?xml version="1.0" encoding="utf-8"?>
<p:tagLst xmlns:a="http://schemas.openxmlformats.org/drawingml/2006/main" xmlns:r="http://schemas.openxmlformats.org/officeDocument/2006/relationships" xmlns:p="http://schemas.openxmlformats.org/presentationml/2006/main">
  <p:tag name="DVSHAPEID" val="UNJcqhc2JjBLnmNTB3s1us"/>
</p:tagLst>
</file>

<file path=ppt/tags/tag286.xml><?xml version="1.0" encoding="utf-8"?>
<p:tagLst xmlns:a="http://schemas.openxmlformats.org/drawingml/2006/main" xmlns:r="http://schemas.openxmlformats.org/officeDocument/2006/relationships" xmlns:p="http://schemas.openxmlformats.org/presentationml/2006/main">
  <p:tag name="DVSHAPEID" val="1XUbV3fP8OHMmfPPkZuDDF"/>
</p:tagLst>
</file>

<file path=ppt/tags/tag287.xml><?xml version="1.0" encoding="utf-8"?>
<p:tagLst xmlns:a="http://schemas.openxmlformats.org/drawingml/2006/main" xmlns:r="http://schemas.openxmlformats.org/officeDocument/2006/relationships" xmlns:p="http://schemas.openxmlformats.org/presentationml/2006/main">
  <p:tag name="DVSHAPEID" val="3Q4AMbV60VksMMiem8NUbN"/>
</p:tagLst>
</file>

<file path=ppt/tags/tag288.xml><?xml version="1.0" encoding="utf-8"?>
<p:tagLst xmlns:a="http://schemas.openxmlformats.org/drawingml/2006/main" xmlns:r="http://schemas.openxmlformats.org/officeDocument/2006/relationships" xmlns:p="http://schemas.openxmlformats.org/presentationml/2006/main">
  <p:tag name="DVSHAPEID" val="4AZy4LItxQPlT36kg3U1NM"/>
</p:tagLst>
</file>

<file path=ppt/tags/tag289.xml><?xml version="1.0" encoding="utf-8"?>
<p:tagLst xmlns:a="http://schemas.openxmlformats.org/drawingml/2006/main" xmlns:r="http://schemas.openxmlformats.org/officeDocument/2006/relationships" xmlns:p="http://schemas.openxmlformats.org/presentationml/2006/main">
  <p:tag name="DVSHAPEID" val="rUs3x6DlPItfMuBe7aoxnt"/>
</p:tagLst>
</file>

<file path=ppt/tags/tag29.xml><?xml version="1.0" encoding="utf-8"?>
<p:tagLst xmlns:a="http://schemas.openxmlformats.org/drawingml/2006/main" xmlns:r="http://schemas.openxmlformats.org/officeDocument/2006/relationships" xmlns:p="http://schemas.openxmlformats.org/presentationml/2006/main">
  <p:tag name="DVSHAPEID" val="AFttNaa6tG8GiNvM4hBjW9"/>
</p:tagLst>
</file>

<file path=ppt/tags/tag290.xml><?xml version="1.0" encoding="utf-8"?>
<p:tagLst xmlns:a="http://schemas.openxmlformats.org/drawingml/2006/main" xmlns:r="http://schemas.openxmlformats.org/officeDocument/2006/relationships" xmlns:p="http://schemas.openxmlformats.org/presentationml/2006/main">
  <p:tag name="DVSHAPEID" val="CqSe81SJ090h8451dCPc16"/>
</p:tagLst>
</file>

<file path=ppt/tags/tag291.xml><?xml version="1.0" encoding="utf-8"?>
<p:tagLst xmlns:a="http://schemas.openxmlformats.org/drawingml/2006/main" xmlns:r="http://schemas.openxmlformats.org/officeDocument/2006/relationships" xmlns:p="http://schemas.openxmlformats.org/presentationml/2006/main">
  <p:tag name="DVSHAPEID" val="RDgCJ1WKDgoYh2aiXCt5Ik"/>
</p:tagLst>
</file>

<file path=ppt/tags/tag292.xml><?xml version="1.0" encoding="utf-8"?>
<p:tagLst xmlns:a="http://schemas.openxmlformats.org/drawingml/2006/main" xmlns:r="http://schemas.openxmlformats.org/officeDocument/2006/relationships" xmlns:p="http://schemas.openxmlformats.org/presentationml/2006/main">
  <p:tag name="DVSHAPEID" val="fulw95WMHbswyeXvhQNgwJ"/>
</p:tagLst>
</file>

<file path=ppt/tags/tag293.xml><?xml version="1.0" encoding="utf-8"?>
<p:tagLst xmlns:a="http://schemas.openxmlformats.org/drawingml/2006/main" xmlns:r="http://schemas.openxmlformats.org/officeDocument/2006/relationships" xmlns:p="http://schemas.openxmlformats.org/presentationml/2006/main">
  <p:tag name="DVSHAPEID" val="TaM3QUEdJVnxoMhdSQNQzd"/>
</p:tagLst>
</file>

<file path=ppt/tags/tag294.xml><?xml version="1.0" encoding="utf-8"?>
<p:tagLst xmlns:a="http://schemas.openxmlformats.org/drawingml/2006/main" xmlns:r="http://schemas.openxmlformats.org/officeDocument/2006/relationships" xmlns:p="http://schemas.openxmlformats.org/presentationml/2006/main">
  <p:tag name="DVSHAPEID" val="vLtWlrlDisNvBaK6f17trx"/>
</p:tagLst>
</file>

<file path=ppt/tags/tag295.xml><?xml version="1.0" encoding="utf-8"?>
<p:tagLst xmlns:a="http://schemas.openxmlformats.org/drawingml/2006/main" xmlns:r="http://schemas.openxmlformats.org/officeDocument/2006/relationships" xmlns:p="http://schemas.openxmlformats.org/presentationml/2006/main">
  <p:tag name="DVSHAPEID" val="90Qbe4XWsFaFF1zTzcS6CV"/>
</p:tagLst>
</file>

<file path=ppt/tags/tag296.xml><?xml version="1.0" encoding="utf-8"?>
<p:tagLst xmlns:a="http://schemas.openxmlformats.org/drawingml/2006/main" xmlns:r="http://schemas.openxmlformats.org/officeDocument/2006/relationships" xmlns:p="http://schemas.openxmlformats.org/presentationml/2006/main">
  <p:tag name="DVSHAPEID" val="KSa6sLALJ5LYCs69cgFlZ8"/>
</p:tagLst>
</file>

<file path=ppt/tags/tag297.xml><?xml version="1.0" encoding="utf-8"?>
<p:tagLst xmlns:a="http://schemas.openxmlformats.org/drawingml/2006/main" xmlns:r="http://schemas.openxmlformats.org/officeDocument/2006/relationships" xmlns:p="http://schemas.openxmlformats.org/presentationml/2006/main">
  <p:tag name="DVSHAPEID" val="lWvJwlsUBlUdgX08BblHW4"/>
</p:tagLst>
</file>

<file path=ppt/tags/tag298.xml><?xml version="1.0" encoding="utf-8"?>
<p:tagLst xmlns:a="http://schemas.openxmlformats.org/drawingml/2006/main" xmlns:r="http://schemas.openxmlformats.org/officeDocument/2006/relationships" xmlns:p="http://schemas.openxmlformats.org/presentationml/2006/main">
  <p:tag name="DVSHAPEID" val="THo6Np0BqhWCweAJefjOuq"/>
</p:tagLst>
</file>

<file path=ppt/tags/tag299.xml><?xml version="1.0" encoding="utf-8"?>
<p:tagLst xmlns:a="http://schemas.openxmlformats.org/drawingml/2006/main" xmlns:r="http://schemas.openxmlformats.org/officeDocument/2006/relationships" xmlns:p="http://schemas.openxmlformats.org/presentationml/2006/main">
  <p:tag name="DVSHAPEID" val="3ob884FtZibh3Okpx2UZVD"/>
</p:tagLst>
</file>

<file path=ppt/tags/tag3.xml><?xml version="1.0" encoding="utf-8"?>
<p:tagLst xmlns:a="http://schemas.openxmlformats.org/drawingml/2006/main" xmlns:r="http://schemas.openxmlformats.org/officeDocument/2006/relationships" xmlns:p="http://schemas.openxmlformats.org/presentationml/2006/main">
  <p:tag name="DVSHAPEID" val="ZGA6LnJe2DR0NQjqupNnOF"/>
</p:tagLst>
</file>

<file path=ppt/tags/tag30.xml><?xml version="1.0" encoding="utf-8"?>
<p:tagLst xmlns:a="http://schemas.openxmlformats.org/drawingml/2006/main" xmlns:r="http://schemas.openxmlformats.org/officeDocument/2006/relationships" xmlns:p="http://schemas.openxmlformats.org/presentationml/2006/main">
  <p:tag name="DVSHAPEID" val="Wwk1XgjEkPBdhwD4PQrzQ7"/>
</p:tagLst>
</file>

<file path=ppt/tags/tag300.xml><?xml version="1.0" encoding="utf-8"?>
<p:tagLst xmlns:a="http://schemas.openxmlformats.org/drawingml/2006/main" xmlns:r="http://schemas.openxmlformats.org/officeDocument/2006/relationships" xmlns:p="http://schemas.openxmlformats.org/presentationml/2006/main">
  <p:tag name="DVSHAPEID" val="gErMySW6n8ztD0VFgWWXhE"/>
</p:tagLst>
</file>

<file path=ppt/tags/tag301.xml><?xml version="1.0" encoding="utf-8"?>
<p:tagLst xmlns:a="http://schemas.openxmlformats.org/drawingml/2006/main" xmlns:r="http://schemas.openxmlformats.org/officeDocument/2006/relationships" xmlns:p="http://schemas.openxmlformats.org/presentationml/2006/main">
  <p:tag name="DVSHAPEID" val="qfbLoOHhTvuq7xGmvNwTU3"/>
</p:tagLst>
</file>

<file path=ppt/tags/tag302.xml><?xml version="1.0" encoding="utf-8"?>
<p:tagLst xmlns:a="http://schemas.openxmlformats.org/drawingml/2006/main" xmlns:r="http://schemas.openxmlformats.org/officeDocument/2006/relationships" xmlns:p="http://schemas.openxmlformats.org/presentationml/2006/main">
  <p:tag name="DVSHAPEID" val="HzbkuRLY3XlCebAMt7o5e4"/>
</p:tagLst>
</file>

<file path=ppt/tags/tag303.xml><?xml version="1.0" encoding="utf-8"?>
<p:tagLst xmlns:a="http://schemas.openxmlformats.org/drawingml/2006/main" xmlns:r="http://schemas.openxmlformats.org/officeDocument/2006/relationships" xmlns:p="http://schemas.openxmlformats.org/presentationml/2006/main">
  <p:tag name="DVSHAPEID" val="YdSnZUq8qoJmyBA4kPwUrx"/>
</p:tagLst>
</file>

<file path=ppt/tags/tag304.xml><?xml version="1.0" encoding="utf-8"?>
<p:tagLst xmlns:a="http://schemas.openxmlformats.org/drawingml/2006/main" xmlns:r="http://schemas.openxmlformats.org/officeDocument/2006/relationships" xmlns:p="http://schemas.openxmlformats.org/presentationml/2006/main">
  <p:tag name="DVSHAPEID" val="4vivMJjouOPCBXr7SRyUxX"/>
</p:tagLst>
</file>

<file path=ppt/tags/tag305.xml><?xml version="1.0" encoding="utf-8"?>
<p:tagLst xmlns:a="http://schemas.openxmlformats.org/drawingml/2006/main" xmlns:r="http://schemas.openxmlformats.org/officeDocument/2006/relationships" xmlns:p="http://schemas.openxmlformats.org/presentationml/2006/main">
  <p:tag name="DVSHAPEID" val="TRDZboNzzjCq8n4t8GO2UU"/>
</p:tagLst>
</file>

<file path=ppt/tags/tag306.xml><?xml version="1.0" encoding="utf-8"?>
<p:tagLst xmlns:a="http://schemas.openxmlformats.org/drawingml/2006/main" xmlns:r="http://schemas.openxmlformats.org/officeDocument/2006/relationships" xmlns:p="http://schemas.openxmlformats.org/presentationml/2006/main">
  <p:tag name="DVSHAPEID" val="xVZCCdWFmx07BrSMxVAUfv"/>
</p:tagLst>
</file>

<file path=ppt/tags/tag307.xml><?xml version="1.0" encoding="utf-8"?>
<p:tagLst xmlns:a="http://schemas.openxmlformats.org/drawingml/2006/main" xmlns:r="http://schemas.openxmlformats.org/officeDocument/2006/relationships" xmlns:p="http://schemas.openxmlformats.org/presentationml/2006/main">
  <p:tag name="DVSHAPEID" val="ZaP42pIS5v2YkHZzMACUX5"/>
</p:tagLst>
</file>

<file path=ppt/tags/tag308.xml><?xml version="1.0" encoding="utf-8"?>
<p:tagLst xmlns:a="http://schemas.openxmlformats.org/drawingml/2006/main" xmlns:r="http://schemas.openxmlformats.org/officeDocument/2006/relationships" xmlns:p="http://schemas.openxmlformats.org/presentationml/2006/main">
  <p:tag name="DVSHAPEID" val="q0LDBl8TrZF1VONyaxWurv"/>
</p:tagLst>
</file>

<file path=ppt/tags/tag309.xml><?xml version="1.0" encoding="utf-8"?>
<p:tagLst xmlns:a="http://schemas.openxmlformats.org/drawingml/2006/main" xmlns:r="http://schemas.openxmlformats.org/officeDocument/2006/relationships" xmlns:p="http://schemas.openxmlformats.org/presentationml/2006/main">
  <p:tag name="DVSHAPEID" val="4C7aNY90ikyUKOioNnJc33"/>
</p:tagLst>
</file>

<file path=ppt/tags/tag31.xml><?xml version="1.0" encoding="utf-8"?>
<p:tagLst xmlns:a="http://schemas.openxmlformats.org/drawingml/2006/main" xmlns:r="http://schemas.openxmlformats.org/officeDocument/2006/relationships" xmlns:p="http://schemas.openxmlformats.org/presentationml/2006/main">
  <p:tag name="DVSHAPEID" val="rMHaoHeC90nqJW8LcTNOlj"/>
</p:tagLst>
</file>

<file path=ppt/tags/tag310.xml><?xml version="1.0" encoding="utf-8"?>
<p:tagLst xmlns:a="http://schemas.openxmlformats.org/drawingml/2006/main" xmlns:r="http://schemas.openxmlformats.org/officeDocument/2006/relationships" xmlns:p="http://schemas.openxmlformats.org/presentationml/2006/main">
  <p:tag name="DVSHAPEID" val="jiLbLdp4YsEVV8wry9KrGl"/>
</p:tagLst>
</file>

<file path=ppt/tags/tag311.xml><?xml version="1.0" encoding="utf-8"?>
<p:tagLst xmlns:a="http://schemas.openxmlformats.org/drawingml/2006/main" xmlns:r="http://schemas.openxmlformats.org/officeDocument/2006/relationships" xmlns:p="http://schemas.openxmlformats.org/presentationml/2006/main">
  <p:tag name="DVSHAPEID" val="s14YfMKyKfr1jOpCcVAdl6"/>
</p:tagLst>
</file>

<file path=ppt/tags/tag312.xml><?xml version="1.0" encoding="utf-8"?>
<p:tagLst xmlns:a="http://schemas.openxmlformats.org/drawingml/2006/main" xmlns:r="http://schemas.openxmlformats.org/officeDocument/2006/relationships" xmlns:p="http://schemas.openxmlformats.org/presentationml/2006/main">
  <p:tag name="DVSHAPEID" val="fOSaRlPzrCmXQJ6NYDkpHp"/>
</p:tagLst>
</file>

<file path=ppt/tags/tag313.xml><?xml version="1.0" encoding="utf-8"?>
<p:tagLst xmlns:a="http://schemas.openxmlformats.org/drawingml/2006/main" xmlns:r="http://schemas.openxmlformats.org/officeDocument/2006/relationships" xmlns:p="http://schemas.openxmlformats.org/presentationml/2006/main">
  <p:tag name="DVSHAPEID" val="uUOI2WXPQsZmMg55UoJbNO"/>
</p:tagLst>
</file>

<file path=ppt/tags/tag314.xml><?xml version="1.0" encoding="utf-8"?>
<p:tagLst xmlns:a="http://schemas.openxmlformats.org/drawingml/2006/main" xmlns:r="http://schemas.openxmlformats.org/officeDocument/2006/relationships" xmlns:p="http://schemas.openxmlformats.org/presentationml/2006/main">
  <p:tag name="DVSHAPEID" val="EmYFvpXXTVoPjYl9jTCCMT"/>
</p:tagLst>
</file>

<file path=ppt/tags/tag315.xml><?xml version="1.0" encoding="utf-8"?>
<p:tagLst xmlns:a="http://schemas.openxmlformats.org/drawingml/2006/main" xmlns:r="http://schemas.openxmlformats.org/officeDocument/2006/relationships" xmlns:p="http://schemas.openxmlformats.org/presentationml/2006/main">
  <p:tag name="DVSHAPEID" val="YtXQHSIVGwBGfsJmqxRTz3"/>
</p:tagLst>
</file>

<file path=ppt/tags/tag316.xml><?xml version="1.0" encoding="utf-8"?>
<p:tagLst xmlns:a="http://schemas.openxmlformats.org/drawingml/2006/main" xmlns:r="http://schemas.openxmlformats.org/officeDocument/2006/relationships" xmlns:p="http://schemas.openxmlformats.org/presentationml/2006/main">
  <p:tag name="DVSHAPEID" val="YWW6KK4Qzb2KnuIFH4eXeR"/>
</p:tagLst>
</file>

<file path=ppt/tags/tag317.xml><?xml version="1.0" encoding="utf-8"?>
<p:tagLst xmlns:a="http://schemas.openxmlformats.org/drawingml/2006/main" xmlns:r="http://schemas.openxmlformats.org/officeDocument/2006/relationships" xmlns:p="http://schemas.openxmlformats.org/presentationml/2006/main">
  <p:tag name="DVSHAPEID" val="eDISqWs4KSkUv0TA8XQQXq"/>
</p:tagLst>
</file>

<file path=ppt/tags/tag318.xml><?xml version="1.0" encoding="utf-8"?>
<p:tagLst xmlns:a="http://schemas.openxmlformats.org/drawingml/2006/main" xmlns:r="http://schemas.openxmlformats.org/officeDocument/2006/relationships" xmlns:p="http://schemas.openxmlformats.org/presentationml/2006/main">
  <p:tag name="DVSHAPEID" val="Ev5fELPNEBO6IjoRk8nur9"/>
</p:tagLst>
</file>

<file path=ppt/tags/tag319.xml><?xml version="1.0" encoding="utf-8"?>
<p:tagLst xmlns:a="http://schemas.openxmlformats.org/drawingml/2006/main" xmlns:r="http://schemas.openxmlformats.org/officeDocument/2006/relationships" xmlns:p="http://schemas.openxmlformats.org/presentationml/2006/main">
  <p:tag name="DVSHAPEID" val="ptYHL7Wg7oUNYdNaiHfXdJ"/>
</p:tagLst>
</file>

<file path=ppt/tags/tag32.xml><?xml version="1.0" encoding="utf-8"?>
<p:tagLst xmlns:a="http://schemas.openxmlformats.org/drawingml/2006/main" xmlns:r="http://schemas.openxmlformats.org/officeDocument/2006/relationships" xmlns:p="http://schemas.openxmlformats.org/presentationml/2006/main">
  <p:tag name="DVSHAPEID" val="45vZ80sLRniO5ykNSBqIFB"/>
</p:tagLst>
</file>

<file path=ppt/tags/tag320.xml><?xml version="1.0" encoding="utf-8"?>
<p:tagLst xmlns:a="http://schemas.openxmlformats.org/drawingml/2006/main" xmlns:r="http://schemas.openxmlformats.org/officeDocument/2006/relationships" xmlns:p="http://schemas.openxmlformats.org/presentationml/2006/main">
  <p:tag name="DVSHAPEID" val="5pizcgCIttZv5BgXZIQouq"/>
</p:tagLst>
</file>

<file path=ppt/tags/tag321.xml><?xml version="1.0" encoding="utf-8"?>
<p:tagLst xmlns:a="http://schemas.openxmlformats.org/drawingml/2006/main" xmlns:r="http://schemas.openxmlformats.org/officeDocument/2006/relationships" xmlns:p="http://schemas.openxmlformats.org/presentationml/2006/main">
  <p:tag name="DVSHAPEID" val="cUkb49PGetVGnzpcUGDoVq"/>
</p:tagLst>
</file>

<file path=ppt/tags/tag322.xml><?xml version="1.0" encoding="utf-8"?>
<p:tagLst xmlns:a="http://schemas.openxmlformats.org/drawingml/2006/main" xmlns:r="http://schemas.openxmlformats.org/officeDocument/2006/relationships" xmlns:p="http://schemas.openxmlformats.org/presentationml/2006/main">
  <p:tag name="DVSHAPEID" val="Ot7bUkIx6PfEcne1btSMev"/>
</p:tagLst>
</file>

<file path=ppt/tags/tag323.xml><?xml version="1.0" encoding="utf-8"?>
<p:tagLst xmlns:a="http://schemas.openxmlformats.org/drawingml/2006/main" xmlns:r="http://schemas.openxmlformats.org/officeDocument/2006/relationships" xmlns:p="http://schemas.openxmlformats.org/presentationml/2006/main">
  <p:tag name="DVSHAPEID" val="zodGxNN9K5vL5R3TfuYHm6"/>
</p:tagLst>
</file>

<file path=ppt/tags/tag324.xml><?xml version="1.0" encoding="utf-8"?>
<p:tagLst xmlns:a="http://schemas.openxmlformats.org/drawingml/2006/main" xmlns:r="http://schemas.openxmlformats.org/officeDocument/2006/relationships" xmlns:p="http://schemas.openxmlformats.org/presentationml/2006/main">
  <p:tag name="DVSHAPEID" val="rIm1XTuav8biUIXeMVJW59"/>
</p:tagLst>
</file>

<file path=ppt/tags/tag325.xml><?xml version="1.0" encoding="utf-8"?>
<p:tagLst xmlns:a="http://schemas.openxmlformats.org/drawingml/2006/main" xmlns:r="http://schemas.openxmlformats.org/officeDocument/2006/relationships" xmlns:p="http://schemas.openxmlformats.org/presentationml/2006/main">
  <p:tag name="DVSHAPEID" val="9rhnXidnOx8tXujwPUFzAm"/>
</p:tagLst>
</file>

<file path=ppt/tags/tag326.xml><?xml version="1.0" encoding="utf-8"?>
<p:tagLst xmlns:a="http://schemas.openxmlformats.org/drawingml/2006/main" xmlns:r="http://schemas.openxmlformats.org/officeDocument/2006/relationships" xmlns:p="http://schemas.openxmlformats.org/presentationml/2006/main">
  <p:tag name="DVSHAPEID" val="zMWkV1H3Xp1izVJzVcX7kE"/>
</p:tagLst>
</file>

<file path=ppt/tags/tag327.xml><?xml version="1.0" encoding="utf-8"?>
<p:tagLst xmlns:a="http://schemas.openxmlformats.org/drawingml/2006/main" xmlns:r="http://schemas.openxmlformats.org/officeDocument/2006/relationships" xmlns:p="http://schemas.openxmlformats.org/presentationml/2006/main">
  <p:tag name="DVSHAPEID" val="arLsUg5OhvzNSuqDncFLzJ"/>
</p:tagLst>
</file>

<file path=ppt/tags/tag328.xml><?xml version="1.0" encoding="utf-8"?>
<p:tagLst xmlns:a="http://schemas.openxmlformats.org/drawingml/2006/main" xmlns:r="http://schemas.openxmlformats.org/officeDocument/2006/relationships" xmlns:p="http://schemas.openxmlformats.org/presentationml/2006/main">
  <p:tag name="DVSHAPEID" val="sEVoNfYsCs2VCvys7rX97v"/>
</p:tagLst>
</file>

<file path=ppt/tags/tag329.xml><?xml version="1.0" encoding="utf-8"?>
<p:tagLst xmlns:a="http://schemas.openxmlformats.org/drawingml/2006/main" xmlns:r="http://schemas.openxmlformats.org/officeDocument/2006/relationships" xmlns:p="http://schemas.openxmlformats.org/presentationml/2006/main">
  <p:tag name="DVSHAPEID" val="JM3e9iPKrz4qZ7xvsPQPT6"/>
</p:tagLst>
</file>

<file path=ppt/tags/tag33.xml><?xml version="1.0" encoding="utf-8"?>
<p:tagLst xmlns:a="http://schemas.openxmlformats.org/drawingml/2006/main" xmlns:r="http://schemas.openxmlformats.org/officeDocument/2006/relationships" xmlns:p="http://schemas.openxmlformats.org/presentationml/2006/main">
  <p:tag name="DVSHAPEID" val="PQNHV3EyL1M8IBFpzeao9Z"/>
</p:tagLst>
</file>

<file path=ppt/tags/tag330.xml><?xml version="1.0" encoding="utf-8"?>
<p:tagLst xmlns:a="http://schemas.openxmlformats.org/drawingml/2006/main" xmlns:r="http://schemas.openxmlformats.org/officeDocument/2006/relationships" xmlns:p="http://schemas.openxmlformats.org/presentationml/2006/main">
  <p:tag name="DVSHAPEID" val="KWSV4U5eNqBWV9lz6GDR0t"/>
</p:tagLst>
</file>

<file path=ppt/tags/tag331.xml><?xml version="1.0" encoding="utf-8"?>
<p:tagLst xmlns:a="http://schemas.openxmlformats.org/drawingml/2006/main" xmlns:r="http://schemas.openxmlformats.org/officeDocument/2006/relationships" xmlns:p="http://schemas.openxmlformats.org/presentationml/2006/main">
  <p:tag name="DVSHAPEID" val="QcwrUBY8iiCC16mdeUFdME"/>
</p:tagLst>
</file>

<file path=ppt/tags/tag332.xml><?xml version="1.0" encoding="utf-8"?>
<p:tagLst xmlns:a="http://schemas.openxmlformats.org/drawingml/2006/main" xmlns:r="http://schemas.openxmlformats.org/officeDocument/2006/relationships" xmlns:p="http://schemas.openxmlformats.org/presentationml/2006/main">
  <p:tag name="DVSHAPEID" val="P2bnaTI9c15h6FpC0tfE7j"/>
</p:tagLst>
</file>

<file path=ppt/tags/tag333.xml><?xml version="1.0" encoding="utf-8"?>
<p:tagLst xmlns:a="http://schemas.openxmlformats.org/drawingml/2006/main" xmlns:r="http://schemas.openxmlformats.org/officeDocument/2006/relationships" xmlns:p="http://schemas.openxmlformats.org/presentationml/2006/main">
  <p:tag name="DVSHAPEID" val="ki8ecSrJbNHcmtfxq5p86A"/>
</p:tagLst>
</file>

<file path=ppt/tags/tag334.xml><?xml version="1.0" encoding="utf-8"?>
<p:tagLst xmlns:a="http://schemas.openxmlformats.org/drawingml/2006/main" xmlns:r="http://schemas.openxmlformats.org/officeDocument/2006/relationships" xmlns:p="http://schemas.openxmlformats.org/presentationml/2006/main">
  <p:tag name="DVSHAPEID" val="wJ0GOCUbY7wwITfVHPItQi"/>
</p:tagLst>
</file>

<file path=ppt/tags/tag335.xml><?xml version="1.0" encoding="utf-8"?>
<p:tagLst xmlns:a="http://schemas.openxmlformats.org/drawingml/2006/main" xmlns:r="http://schemas.openxmlformats.org/officeDocument/2006/relationships" xmlns:p="http://schemas.openxmlformats.org/presentationml/2006/main">
  <p:tag name="DVSHAPEID" val="ATjVms2afYcKLpew4POZPz"/>
</p:tagLst>
</file>

<file path=ppt/tags/tag336.xml><?xml version="1.0" encoding="utf-8"?>
<p:tagLst xmlns:a="http://schemas.openxmlformats.org/drawingml/2006/main" xmlns:r="http://schemas.openxmlformats.org/officeDocument/2006/relationships" xmlns:p="http://schemas.openxmlformats.org/presentationml/2006/main">
  <p:tag name="DVSHAPEID" val="FQLmhvnzqDJe86mTfr8NRx"/>
</p:tagLst>
</file>

<file path=ppt/tags/tag337.xml><?xml version="1.0" encoding="utf-8"?>
<p:tagLst xmlns:a="http://schemas.openxmlformats.org/drawingml/2006/main" xmlns:r="http://schemas.openxmlformats.org/officeDocument/2006/relationships" xmlns:p="http://schemas.openxmlformats.org/presentationml/2006/main">
  <p:tag name="DVSHAPEID" val="jX7QHaLSEQt0dt9ZaxMFxz"/>
</p:tagLst>
</file>

<file path=ppt/tags/tag338.xml><?xml version="1.0" encoding="utf-8"?>
<p:tagLst xmlns:a="http://schemas.openxmlformats.org/drawingml/2006/main" xmlns:r="http://schemas.openxmlformats.org/officeDocument/2006/relationships" xmlns:p="http://schemas.openxmlformats.org/presentationml/2006/main">
  <p:tag name="DVSHAPEID" val="0xg89aAnQ1H8wOfrOdOyZT"/>
</p:tagLst>
</file>

<file path=ppt/tags/tag339.xml><?xml version="1.0" encoding="utf-8"?>
<p:tagLst xmlns:a="http://schemas.openxmlformats.org/drawingml/2006/main" xmlns:r="http://schemas.openxmlformats.org/officeDocument/2006/relationships" xmlns:p="http://schemas.openxmlformats.org/presentationml/2006/main">
  <p:tag name="DVSHAPEID" val="K7STJfgB1cZKWAzz1AhgZs"/>
</p:tagLst>
</file>

<file path=ppt/tags/tag34.xml><?xml version="1.0" encoding="utf-8"?>
<p:tagLst xmlns:a="http://schemas.openxmlformats.org/drawingml/2006/main" xmlns:r="http://schemas.openxmlformats.org/officeDocument/2006/relationships" xmlns:p="http://schemas.openxmlformats.org/presentationml/2006/main">
  <p:tag name="DVSHAPEID" val="7URAro1boDDtfEcq4o6jBh"/>
</p:tagLst>
</file>

<file path=ppt/tags/tag340.xml><?xml version="1.0" encoding="utf-8"?>
<p:tagLst xmlns:a="http://schemas.openxmlformats.org/drawingml/2006/main" xmlns:r="http://schemas.openxmlformats.org/officeDocument/2006/relationships" xmlns:p="http://schemas.openxmlformats.org/presentationml/2006/main">
  <p:tag name="DVSHAPEID" val="i5WlKJJzRZA7M8ffrk7fZv"/>
</p:tagLst>
</file>

<file path=ppt/tags/tag341.xml><?xml version="1.0" encoding="utf-8"?>
<p:tagLst xmlns:a="http://schemas.openxmlformats.org/drawingml/2006/main" xmlns:r="http://schemas.openxmlformats.org/officeDocument/2006/relationships" xmlns:p="http://schemas.openxmlformats.org/presentationml/2006/main">
  <p:tag name="DVSHAPEID" val="8MRERfbdgITiOMWnuxRsk0"/>
</p:tagLst>
</file>

<file path=ppt/tags/tag342.xml><?xml version="1.0" encoding="utf-8"?>
<p:tagLst xmlns:a="http://schemas.openxmlformats.org/drawingml/2006/main" xmlns:r="http://schemas.openxmlformats.org/officeDocument/2006/relationships" xmlns:p="http://schemas.openxmlformats.org/presentationml/2006/main">
  <p:tag name="DVSHAPEID" val="9PNrjL9X9JsNXau5RunEIS"/>
</p:tagLst>
</file>

<file path=ppt/tags/tag343.xml><?xml version="1.0" encoding="utf-8"?>
<p:tagLst xmlns:a="http://schemas.openxmlformats.org/drawingml/2006/main" xmlns:r="http://schemas.openxmlformats.org/officeDocument/2006/relationships" xmlns:p="http://schemas.openxmlformats.org/presentationml/2006/main">
  <p:tag name="DVSHAPEID" val="dujsi3Pzoxa7C2RqVq3jy9"/>
</p:tagLst>
</file>

<file path=ppt/tags/tag344.xml><?xml version="1.0" encoding="utf-8"?>
<p:tagLst xmlns:a="http://schemas.openxmlformats.org/drawingml/2006/main" xmlns:r="http://schemas.openxmlformats.org/officeDocument/2006/relationships" xmlns:p="http://schemas.openxmlformats.org/presentationml/2006/main">
  <p:tag name="DVSHAPEID" val="P1PMTpFm4GihBj7Qs67zlV"/>
</p:tagLst>
</file>

<file path=ppt/tags/tag345.xml><?xml version="1.0" encoding="utf-8"?>
<p:tagLst xmlns:a="http://schemas.openxmlformats.org/drawingml/2006/main" xmlns:r="http://schemas.openxmlformats.org/officeDocument/2006/relationships" xmlns:p="http://schemas.openxmlformats.org/presentationml/2006/main">
  <p:tag name="DVSHAPEID" val="CQyseqzXAoj4EhDw9qU1su"/>
</p:tagLst>
</file>

<file path=ppt/tags/tag346.xml><?xml version="1.0" encoding="utf-8"?>
<p:tagLst xmlns:a="http://schemas.openxmlformats.org/drawingml/2006/main" xmlns:r="http://schemas.openxmlformats.org/officeDocument/2006/relationships" xmlns:p="http://schemas.openxmlformats.org/presentationml/2006/main">
  <p:tag name="DVSHAPEID" val="Okqxj4XXbYNUpZdrafN75T"/>
</p:tagLst>
</file>

<file path=ppt/tags/tag347.xml><?xml version="1.0" encoding="utf-8"?>
<p:tagLst xmlns:a="http://schemas.openxmlformats.org/drawingml/2006/main" xmlns:r="http://schemas.openxmlformats.org/officeDocument/2006/relationships" xmlns:p="http://schemas.openxmlformats.org/presentationml/2006/main">
  <p:tag name="DVSHAPEID" val="XxEPdVWHFks81d1G7uZDdl"/>
</p:tagLst>
</file>

<file path=ppt/tags/tag348.xml><?xml version="1.0" encoding="utf-8"?>
<p:tagLst xmlns:a="http://schemas.openxmlformats.org/drawingml/2006/main" xmlns:r="http://schemas.openxmlformats.org/officeDocument/2006/relationships" xmlns:p="http://schemas.openxmlformats.org/presentationml/2006/main">
  <p:tag name="DVSHAPEID" val="gJSEjIgEeloVnTTtR11ujt"/>
</p:tagLst>
</file>

<file path=ppt/tags/tag349.xml><?xml version="1.0" encoding="utf-8"?>
<p:tagLst xmlns:a="http://schemas.openxmlformats.org/drawingml/2006/main" xmlns:r="http://schemas.openxmlformats.org/officeDocument/2006/relationships" xmlns:p="http://schemas.openxmlformats.org/presentationml/2006/main">
  <p:tag name="DVSHAPEID" val="shYZpt7i7sGCgUXzCdr066"/>
</p:tagLst>
</file>

<file path=ppt/tags/tag35.xml><?xml version="1.0" encoding="utf-8"?>
<p:tagLst xmlns:a="http://schemas.openxmlformats.org/drawingml/2006/main" xmlns:r="http://schemas.openxmlformats.org/officeDocument/2006/relationships" xmlns:p="http://schemas.openxmlformats.org/presentationml/2006/main">
  <p:tag name="DVSHAPEID" val="2WPI8s2cxgrPISQlCfwAD8"/>
</p:tagLst>
</file>

<file path=ppt/tags/tag350.xml><?xml version="1.0" encoding="utf-8"?>
<p:tagLst xmlns:a="http://schemas.openxmlformats.org/drawingml/2006/main" xmlns:r="http://schemas.openxmlformats.org/officeDocument/2006/relationships" xmlns:p="http://schemas.openxmlformats.org/presentationml/2006/main">
  <p:tag name="DVSHAPEID" val="J5Q8NDDXCJ2MhBFjjMxVdW"/>
</p:tagLst>
</file>

<file path=ppt/tags/tag351.xml><?xml version="1.0" encoding="utf-8"?>
<p:tagLst xmlns:a="http://schemas.openxmlformats.org/drawingml/2006/main" xmlns:r="http://schemas.openxmlformats.org/officeDocument/2006/relationships" xmlns:p="http://schemas.openxmlformats.org/presentationml/2006/main">
  <p:tag name="DVSHAPEID" val="fKCYwhpN2inlyS8gFtFaQW"/>
</p:tagLst>
</file>

<file path=ppt/tags/tag352.xml><?xml version="1.0" encoding="utf-8"?>
<p:tagLst xmlns:a="http://schemas.openxmlformats.org/drawingml/2006/main" xmlns:r="http://schemas.openxmlformats.org/officeDocument/2006/relationships" xmlns:p="http://schemas.openxmlformats.org/presentationml/2006/main">
  <p:tag name="DVSHAPEID" val="AuDlTiUEtaTMQ6wP7lyOGJ"/>
</p:tagLst>
</file>

<file path=ppt/tags/tag353.xml><?xml version="1.0" encoding="utf-8"?>
<p:tagLst xmlns:a="http://schemas.openxmlformats.org/drawingml/2006/main" xmlns:r="http://schemas.openxmlformats.org/officeDocument/2006/relationships" xmlns:p="http://schemas.openxmlformats.org/presentationml/2006/main">
  <p:tag name="DVSHAPEID" val="pV3Na273f36ia7kao6ToPc"/>
</p:tagLst>
</file>

<file path=ppt/tags/tag354.xml><?xml version="1.0" encoding="utf-8"?>
<p:tagLst xmlns:a="http://schemas.openxmlformats.org/drawingml/2006/main" xmlns:r="http://schemas.openxmlformats.org/officeDocument/2006/relationships" xmlns:p="http://schemas.openxmlformats.org/presentationml/2006/main">
  <p:tag name="DVSHAPEID" val="sL22KQmjC1fQ5Hi67RxqUQ"/>
</p:tagLst>
</file>

<file path=ppt/tags/tag355.xml><?xml version="1.0" encoding="utf-8"?>
<p:tagLst xmlns:a="http://schemas.openxmlformats.org/drawingml/2006/main" xmlns:r="http://schemas.openxmlformats.org/officeDocument/2006/relationships" xmlns:p="http://schemas.openxmlformats.org/presentationml/2006/main">
  <p:tag name="DVSHAPEID" val="GxWouWXrUiUctiK8hgGWr4"/>
</p:tagLst>
</file>

<file path=ppt/tags/tag356.xml><?xml version="1.0" encoding="utf-8"?>
<p:tagLst xmlns:a="http://schemas.openxmlformats.org/drawingml/2006/main" xmlns:r="http://schemas.openxmlformats.org/officeDocument/2006/relationships" xmlns:p="http://schemas.openxmlformats.org/presentationml/2006/main">
  <p:tag name="DVSHAPEID" val="2j2DSiZ1QohB5u6mlpma7X"/>
</p:tagLst>
</file>

<file path=ppt/tags/tag357.xml><?xml version="1.0" encoding="utf-8"?>
<p:tagLst xmlns:a="http://schemas.openxmlformats.org/drawingml/2006/main" xmlns:r="http://schemas.openxmlformats.org/officeDocument/2006/relationships" xmlns:p="http://schemas.openxmlformats.org/presentationml/2006/main">
  <p:tag name="DVSHAPEID" val="WSd0lZzgJYpBvClR3FrSrv"/>
</p:tagLst>
</file>

<file path=ppt/tags/tag358.xml><?xml version="1.0" encoding="utf-8"?>
<p:tagLst xmlns:a="http://schemas.openxmlformats.org/drawingml/2006/main" xmlns:r="http://schemas.openxmlformats.org/officeDocument/2006/relationships" xmlns:p="http://schemas.openxmlformats.org/presentationml/2006/main">
  <p:tag name="DVSHAPEID" val="URcg2VVhAgX5n9pSW0sAFj"/>
</p:tagLst>
</file>

<file path=ppt/tags/tag359.xml><?xml version="1.0" encoding="utf-8"?>
<p:tagLst xmlns:a="http://schemas.openxmlformats.org/drawingml/2006/main" xmlns:r="http://schemas.openxmlformats.org/officeDocument/2006/relationships" xmlns:p="http://schemas.openxmlformats.org/presentationml/2006/main">
  <p:tag name="DVSHAPEID" val="ctZt0ulGIevqYmN4WElso8"/>
</p:tagLst>
</file>

<file path=ppt/tags/tag36.xml><?xml version="1.0" encoding="utf-8"?>
<p:tagLst xmlns:a="http://schemas.openxmlformats.org/drawingml/2006/main" xmlns:r="http://schemas.openxmlformats.org/officeDocument/2006/relationships" xmlns:p="http://schemas.openxmlformats.org/presentationml/2006/main">
  <p:tag name="DVSHAPEID" val="vfl0d89MhQoQRUKIgz9c6m"/>
</p:tagLst>
</file>

<file path=ppt/tags/tag360.xml><?xml version="1.0" encoding="utf-8"?>
<p:tagLst xmlns:a="http://schemas.openxmlformats.org/drawingml/2006/main" xmlns:r="http://schemas.openxmlformats.org/officeDocument/2006/relationships" xmlns:p="http://schemas.openxmlformats.org/presentationml/2006/main">
  <p:tag name="DVSHAPEID" val="EqfcrbIrqRQBEJhyVqVTxI"/>
</p:tagLst>
</file>

<file path=ppt/tags/tag361.xml><?xml version="1.0" encoding="utf-8"?>
<p:tagLst xmlns:a="http://schemas.openxmlformats.org/drawingml/2006/main" xmlns:r="http://schemas.openxmlformats.org/officeDocument/2006/relationships" xmlns:p="http://schemas.openxmlformats.org/presentationml/2006/main">
  <p:tag name="DVSHAPEID" val="zXb35R3NfcU3OzeO3aYhOE"/>
</p:tagLst>
</file>

<file path=ppt/tags/tag362.xml><?xml version="1.0" encoding="utf-8"?>
<p:tagLst xmlns:a="http://schemas.openxmlformats.org/drawingml/2006/main" xmlns:r="http://schemas.openxmlformats.org/officeDocument/2006/relationships" xmlns:p="http://schemas.openxmlformats.org/presentationml/2006/main">
  <p:tag name="DVSHAPEID" val="zmH3NoIUxuBWQi0o5QoCCD"/>
</p:tagLst>
</file>

<file path=ppt/tags/tag363.xml><?xml version="1.0" encoding="utf-8"?>
<p:tagLst xmlns:a="http://schemas.openxmlformats.org/drawingml/2006/main" xmlns:r="http://schemas.openxmlformats.org/officeDocument/2006/relationships" xmlns:p="http://schemas.openxmlformats.org/presentationml/2006/main">
  <p:tag name="DVSHAPEID" val="GBVIj7nKUgUUnPm24E5kFq"/>
</p:tagLst>
</file>

<file path=ppt/tags/tag364.xml><?xml version="1.0" encoding="utf-8"?>
<p:tagLst xmlns:a="http://schemas.openxmlformats.org/drawingml/2006/main" xmlns:r="http://schemas.openxmlformats.org/officeDocument/2006/relationships" xmlns:p="http://schemas.openxmlformats.org/presentationml/2006/main">
  <p:tag name="DVSHAPEID" val="sRIWNE57Tb2WF6754BwMzl"/>
</p:tagLst>
</file>

<file path=ppt/tags/tag365.xml><?xml version="1.0" encoding="utf-8"?>
<p:tagLst xmlns:a="http://schemas.openxmlformats.org/drawingml/2006/main" xmlns:r="http://schemas.openxmlformats.org/officeDocument/2006/relationships" xmlns:p="http://schemas.openxmlformats.org/presentationml/2006/main">
  <p:tag name="DVSHAPEID" val="2VUb22MJxhXg83ZnjIFNmJ"/>
</p:tagLst>
</file>

<file path=ppt/tags/tag366.xml><?xml version="1.0" encoding="utf-8"?>
<p:tagLst xmlns:a="http://schemas.openxmlformats.org/drawingml/2006/main" xmlns:r="http://schemas.openxmlformats.org/officeDocument/2006/relationships" xmlns:p="http://schemas.openxmlformats.org/presentationml/2006/main">
  <p:tag name="DVSHAPEID" val="Sr9fUZAuNTQ7PM1CC2laDK"/>
</p:tagLst>
</file>

<file path=ppt/tags/tag367.xml><?xml version="1.0" encoding="utf-8"?>
<p:tagLst xmlns:a="http://schemas.openxmlformats.org/drawingml/2006/main" xmlns:r="http://schemas.openxmlformats.org/officeDocument/2006/relationships" xmlns:p="http://schemas.openxmlformats.org/presentationml/2006/main">
  <p:tag name="DVSHAPEID" val="YpX45HhO7MYj3t2M8M83t4"/>
</p:tagLst>
</file>

<file path=ppt/tags/tag368.xml><?xml version="1.0" encoding="utf-8"?>
<p:tagLst xmlns:a="http://schemas.openxmlformats.org/drawingml/2006/main" xmlns:r="http://schemas.openxmlformats.org/officeDocument/2006/relationships" xmlns:p="http://schemas.openxmlformats.org/presentationml/2006/main">
  <p:tag name="DVSHAPEID" val="q1ddlH5Crc57sJiQTScZL3"/>
</p:tagLst>
</file>

<file path=ppt/tags/tag369.xml><?xml version="1.0" encoding="utf-8"?>
<p:tagLst xmlns:a="http://schemas.openxmlformats.org/drawingml/2006/main" xmlns:r="http://schemas.openxmlformats.org/officeDocument/2006/relationships" xmlns:p="http://schemas.openxmlformats.org/presentationml/2006/main">
  <p:tag name="DVSHAPEID" val="8wJyzQUz1AgTYWRSlzIulL"/>
</p:tagLst>
</file>

<file path=ppt/tags/tag37.xml><?xml version="1.0" encoding="utf-8"?>
<p:tagLst xmlns:a="http://schemas.openxmlformats.org/drawingml/2006/main" xmlns:r="http://schemas.openxmlformats.org/officeDocument/2006/relationships" xmlns:p="http://schemas.openxmlformats.org/presentationml/2006/main">
  <p:tag name="DVSHAPEID" val="1qVjAIMRM1DUrAm7fT2KZA"/>
</p:tagLst>
</file>

<file path=ppt/tags/tag370.xml><?xml version="1.0" encoding="utf-8"?>
<p:tagLst xmlns:a="http://schemas.openxmlformats.org/drawingml/2006/main" xmlns:r="http://schemas.openxmlformats.org/officeDocument/2006/relationships" xmlns:p="http://schemas.openxmlformats.org/presentationml/2006/main">
  <p:tag name="DVSHAPEID" val="dV1iuiTfQuinSGtN7fISbv"/>
</p:tagLst>
</file>

<file path=ppt/tags/tag371.xml><?xml version="1.0" encoding="utf-8"?>
<p:tagLst xmlns:a="http://schemas.openxmlformats.org/drawingml/2006/main" xmlns:r="http://schemas.openxmlformats.org/officeDocument/2006/relationships" xmlns:p="http://schemas.openxmlformats.org/presentationml/2006/main">
  <p:tag name="DVSHAPEID" val="RyLlZ1wDghHniOxhmCFLJM"/>
</p:tagLst>
</file>

<file path=ppt/tags/tag372.xml><?xml version="1.0" encoding="utf-8"?>
<p:tagLst xmlns:a="http://schemas.openxmlformats.org/drawingml/2006/main" xmlns:r="http://schemas.openxmlformats.org/officeDocument/2006/relationships" xmlns:p="http://schemas.openxmlformats.org/presentationml/2006/main">
  <p:tag name="DVSHAPEID" val="BB4apyrtMtzI3sx8jSJde1"/>
</p:tagLst>
</file>

<file path=ppt/tags/tag373.xml><?xml version="1.0" encoding="utf-8"?>
<p:tagLst xmlns:a="http://schemas.openxmlformats.org/drawingml/2006/main" xmlns:r="http://schemas.openxmlformats.org/officeDocument/2006/relationships" xmlns:p="http://schemas.openxmlformats.org/presentationml/2006/main">
  <p:tag name="DVSHAPEID" val="FunFgQS6cqL4X9hOCYcMve"/>
</p:tagLst>
</file>

<file path=ppt/tags/tag374.xml><?xml version="1.0" encoding="utf-8"?>
<p:tagLst xmlns:a="http://schemas.openxmlformats.org/drawingml/2006/main" xmlns:r="http://schemas.openxmlformats.org/officeDocument/2006/relationships" xmlns:p="http://schemas.openxmlformats.org/presentationml/2006/main">
  <p:tag name="DVSHAPEID" val="NAK4JdiN2wyzVzMJiABFg9"/>
</p:tagLst>
</file>

<file path=ppt/tags/tag375.xml><?xml version="1.0" encoding="utf-8"?>
<p:tagLst xmlns:a="http://schemas.openxmlformats.org/drawingml/2006/main" xmlns:r="http://schemas.openxmlformats.org/officeDocument/2006/relationships" xmlns:p="http://schemas.openxmlformats.org/presentationml/2006/main">
  <p:tag name="DVSHAPEID" val="XZvnRugK1rwrHNUb6ENoof"/>
</p:tagLst>
</file>

<file path=ppt/tags/tag376.xml><?xml version="1.0" encoding="utf-8"?>
<p:tagLst xmlns:a="http://schemas.openxmlformats.org/drawingml/2006/main" xmlns:r="http://schemas.openxmlformats.org/officeDocument/2006/relationships" xmlns:p="http://schemas.openxmlformats.org/presentationml/2006/main">
  <p:tag name="DVSHAPEID" val="wndH2SFBbPXEDLzmmOxhv7"/>
</p:tagLst>
</file>

<file path=ppt/tags/tag377.xml><?xml version="1.0" encoding="utf-8"?>
<p:tagLst xmlns:a="http://schemas.openxmlformats.org/drawingml/2006/main" xmlns:r="http://schemas.openxmlformats.org/officeDocument/2006/relationships" xmlns:p="http://schemas.openxmlformats.org/presentationml/2006/main">
  <p:tag name="DVSHAPEID" val="3uRZP7uWRRLHs7a9so4pfG"/>
</p:tagLst>
</file>

<file path=ppt/tags/tag378.xml><?xml version="1.0" encoding="utf-8"?>
<p:tagLst xmlns:a="http://schemas.openxmlformats.org/drawingml/2006/main" xmlns:r="http://schemas.openxmlformats.org/officeDocument/2006/relationships" xmlns:p="http://schemas.openxmlformats.org/presentationml/2006/main">
  <p:tag name="DVSHAPEID" val="t3a9BKhZR6KpkIQ33y7fX5"/>
</p:tagLst>
</file>

<file path=ppt/tags/tag379.xml><?xml version="1.0" encoding="utf-8"?>
<p:tagLst xmlns:a="http://schemas.openxmlformats.org/drawingml/2006/main" xmlns:r="http://schemas.openxmlformats.org/officeDocument/2006/relationships" xmlns:p="http://schemas.openxmlformats.org/presentationml/2006/main">
  <p:tag name="DVSHAPEID" val="SVjsbdm9c5Rm1OOFvJFS0E"/>
</p:tagLst>
</file>

<file path=ppt/tags/tag38.xml><?xml version="1.0" encoding="utf-8"?>
<p:tagLst xmlns:a="http://schemas.openxmlformats.org/drawingml/2006/main" xmlns:r="http://schemas.openxmlformats.org/officeDocument/2006/relationships" xmlns:p="http://schemas.openxmlformats.org/presentationml/2006/main">
  <p:tag name="DVSHAPEID" val="rR1VBTYXrr28dV4Tyr0p4n"/>
</p:tagLst>
</file>

<file path=ppt/tags/tag380.xml><?xml version="1.0" encoding="utf-8"?>
<p:tagLst xmlns:a="http://schemas.openxmlformats.org/drawingml/2006/main" xmlns:r="http://schemas.openxmlformats.org/officeDocument/2006/relationships" xmlns:p="http://schemas.openxmlformats.org/presentationml/2006/main">
  <p:tag name="DVSHAPEID" val="X2Mrjplwi0JnaeQ9y4CIUE"/>
</p:tagLst>
</file>

<file path=ppt/tags/tag381.xml><?xml version="1.0" encoding="utf-8"?>
<p:tagLst xmlns:a="http://schemas.openxmlformats.org/drawingml/2006/main" xmlns:r="http://schemas.openxmlformats.org/officeDocument/2006/relationships" xmlns:p="http://schemas.openxmlformats.org/presentationml/2006/main">
  <p:tag name="DVSHAPEID" val="xYH1en3nA55eXgFJUXOGMR"/>
</p:tagLst>
</file>

<file path=ppt/tags/tag382.xml><?xml version="1.0" encoding="utf-8"?>
<p:tagLst xmlns:a="http://schemas.openxmlformats.org/drawingml/2006/main" xmlns:r="http://schemas.openxmlformats.org/officeDocument/2006/relationships" xmlns:p="http://schemas.openxmlformats.org/presentationml/2006/main">
  <p:tag name="DVSHAPEID" val="DEEzPlaAfhKiuNKiaXsVqD"/>
</p:tagLst>
</file>

<file path=ppt/tags/tag383.xml><?xml version="1.0" encoding="utf-8"?>
<p:tagLst xmlns:a="http://schemas.openxmlformats.org/drawingml/2006/main" xmlns:r="http://schemas.openxmlformats.org/officeDocument/2006/relationships" xmlns:p="http://schemas.openxmlformats.org/presentationml/2006/main">
  <p:tag name="DVSHAPEID" val="hVhzuOaFTdSFl2mExIcZPN"/>
</p:tagLst>
</file>

<file path=ppt/tags/tag384.xml><?xml version="1.0" encoding="utf-8"?>
<p:tagLst xmlns:a="http://schemas.openxmlformats.org/drawingml/2006/main" xmlns:r="http://schemas.openxmlformats.org/officeDocument/2006/relationships" xmlns:p="http://schemas.openxmlformats.org/presentationml/2006/main">
  <p:tag name="DVSHAPEID" val="tELRZCMQeQrZmIigRlqznx"/>
</p:tagLst>
</file>

<file path=ppt/tags/tag385.xml><?xml version="1.0" encoding="utf-8"?>
<p:tagLst xmlns:a="http://schemas.openxmlformats.org/drawingml/2006/main" xmlns:r="http://schemas.openxmlformats.org/officeDocument/2006/relationships" xmlns:p="http://schemas.openxmlformats.org/presentationml/2006/main">
  <p:tag name="DVSHAPEID" val="qOsHVvqJJqOtrCNCPyT3Z1"/>
</p:tagLst>
</file>

<file path=ppt/tags/tag386.xml><?xml version="1.0" encoding="utf-8"?>
<p:tagLst xmlns:a="http://schemas.openxmlformats.org/drawingml/2006/main" xmlns:r="http://schemas.openxmlformats.org/officeDocument/2006/relationships" xmlns:p="http://schemas.openxmlformats.org/presentationml/2006/main">
  <p:tag name="DVSHAPEID" val="emGEmhRQyfpWeWphGgqu70"/>
</p:tagLst>
</file>

<file path=ppt/tags/tag387.xml><?xml version="1.0" encoding="utf-8"?>
<p:tagLst xmlns:a="http://schemas.openxmlformats.org/drawingml/2006/main" xmlns:r="http://schemas.openxmlformats.org/officeDocument/2006/relationships" xmlns:p="http://schemas.openxmlformats.org/presentationml/2006/main">
  <p:tag name="DVSHAPEID" val="bSgFsewSGkypA51h98SSRy"/>
</p:tagLst>
</file>

<file path=ppt/tags/tag388.xml><?xml version="1.0" encoding="utf-8"?>
<p:tagLst xmlns:a="http://schemas.openxmlformats.org/drawingml/2006/main" xmlns:r="http://schemas.openxmlformats.org/officeDocument/2006/relationships" xmlns:p="http://schemas.openxmlformats.org/presentationml/2006/main">
  <p:tag name="DVSHAPEID" val="3uoQcyRCDuTdbOnGPCkGz5"/>
</p:tagLst>
</file>

<file path=ppt/tags/tag389.xml><?xml version="1.0" encoding="utf-8"?>
<p:tagLst xmlns:a="http://schemas.openxmlformats.org/drawingml/2006/main" xmlns:r="http://schemas.openxmlformats.org/officeDocument/2006/relationships" xmlns:p="http://schemas.openxmlformats.org/presentationml/2006/main">
  <p:tag name="DVSHAPEID" val="oOmkgp6hCf9COMhB2X13H3"/>
</p:tagLst>
</file>

<file path=ppt/tags/tag39.xml><?xml version="1.0" encoding="utf-8"?>
<p:tagLst xmlns:a="http://schemas.openxmlformats.org/drawingml/2006/main" xmlns:r="http://schemas.openxmlformats.org/officeDocument/2006/relationships" xmlns:p="http://schemas.openxmlformats.org/presentationml/2006/main">
  <p:tag name="DVSHAPEID" val="dXt9l9jf9lnrY3hE6STPAb"/>
</p:tagLst>
</file>

<file path=ppt/tags/tag390.xml><?xml version="1.0" encoding="utf-8"?>
<p:tagLst xmlns:a="http://schemas.openxmlformats.org/drawingml/2006/main" xmlns:r="http://schemas.openxmlformats.org/officeDocument/2006/relationships" xmlns:p="http://schemas.openxmlformats.org/presentationml/2006/main">
  <p:tag name="DVSHAPEID" val="vnUdUtjfybYY6zuSirvlSE"/>
</p:tagLst>
</file>

<file path=ppt/tags/tag391.xml><?xml version="1.0" encoding="utf-8"?>
<p:tagLst xmlns:a="http://schemas.openxmlformats.org/drawingml/2006/main" xmlns:r="http://schemas.openxmlformats.org/officeDocument/2006/relationships" xmlns:p="http://schemas.openxmlformats.org/presentationml/2006/main">
  <p:tag name="DVSHAPEID" val="4yZBodAmFvoljYp3vDYmGX"/>
</p:tagLst>
</file>

<file path=ppt/tags/tag392.xml><?xml version="1.0" encoding="utf-8"?>
<p:tagLst xmlns:a="http://schemas.openxmlformats.org/drawingml/2006/main" xmlns:r="http://schemas.openxmlformats.org/officeDocument/2006/relationships" xmlns:p="http://schemas.openxmlformats.org/presentationml/2006/main">
  <p:tag name="DVSHAPEID" val="DQGI69FzxlbRjldi45Fcwt"/>
</p:tagLst>
</file>

<file path=ppt/tags/tag393.xml><?xml version="1.0" encoding="utf-8"?>
<p:tagLst xmlns:a="http://schemas.openxmlformats.org/drawingml/2006/main" xmlns:r="http://schemas.openxmlformats.org/officeDocument/2006/relationships" xmlns:p="http://schemas.openxmlformats.org/presentationml/2006/main">
  <p:tag name="DVSECTIONID" val="VlJV4X0FpPx7pETKT7Qr5z"/>
</p:tagLst>
</file>

<file path=ppt/tags/tag394.xml><?xml version="1.0" encoding="utf-8"?>
<p:tagLst xmlns:a="http://schemas.openxmlformats.org/drawingml/2006/main" xmlns:r="http://schemas.openxmlformats.org/officeDocument/2006/relationships" xmlns:p="http://schemas.openxmlformats.org/presentationml/2006/main">
  <p:tag name="DVSHAPEID" val="Pla7QfO1tWPjIhC5zqH0Mr"/>
</p:tagLst>
</file>

<file path=ppt/tags/tag395.xml><?xml version="1.0" encoding="utf-8"?>
<p:tagLst xmlns:a="http://schemas.openxmlformats.org/drawingml/2006/main" xmlns:r="http://schemas.openxmlformats.org/officeDocument/2006/relationships" xmlns:p="http://schemas.openxmlformats.org/presentationml/2006/main">
  <p:tag name="DVSECTIONID" val="QW5t9OF4RuSWXsm3PVHJWL"/>
</p:tagLst>
</file>

<file path=ppt/tags/tag396.xml><?xml version="1.0" encoding="utf-8"?>
<p:tagLst xmlns:a="http://schemas.openxmlformats.org/drawingml/2006/main" xmlns:r="http://schemas.openxmlformats.org/officeDocument/2006/relationships" xmlns:p="http://schemas.openxmlformats.org/presentationml/2006/main">
  <p:tag name="DVSHAPEID" val="DuwCsMhGVembhj1IXM33xK"/>
</p:tagLst>
</file>

<file path=ppt/tags/tag397.xml><?xml version="1.0" encoding="utf-8"?>
<p:tagLst xmlns:a="http://schemas.openxmlformats.org/drawingml/2006/main" xmlns:r="http://schemas.openxmlformats.org/officeDocument/2006/relationships" xmlns:p="http://schemas.openxmlformats.org/presentationml/2006/main">
  <p:tag name="DVSHAPEID" val="dHGo0G2EP13nIFBdN1JM0B"/>
</p:tagLst>
</file>

<file path=ppt/tags/tag398.xml><?xml version="1.0" encoding="utf-8"?>
<p:tagLst xmlns:a="http://schemas.openxmlformats.org/drawingml/2006/main" xmlns:r="http://schemas.openxmlformats.org/officeDocument/2006/relationships" xmlns:p="http://schemas.openxmlformats.org/presentationml/2006/main">
  <p:tag name="DVSHAPEID" val="WxZj3QsUWJTShPV3LAEgpl"/>
</p:tagLst>
</file>

<file path=ppt/tags/tag399.xml><?xml version="1.0" encoding="utf-8"?>
<p:tagLst xmlns:a="http://schemas.openxmlformats.org/drawingml/2006/main" xmlns:r="http://schemas.openxmlformats.org/officeDocument/2006/relationships" xmlns:p="http://schemas.openxmlformats.org/presentationml/2006/main">
  <p:tag name="DVSHAPEID" val="8UBl7KZ1kLJCK9pHDbbU4k"/>
</p:tagLst>
</file>

<file path=ppt/tags/tag4.xml><?xml version="1.0" encoding="utf-8"?>
<p:tagLst xmlns:a="http://schemas.openxmlformats.org/drawingml/2006/main" xmlns:r="http://schemas.openxmlformats.org/officeDocument/2006/relationships" xmlns:p="http://schemas.openxmlformats.org/presentationml/2006/main">
  <p:tag name="DVSHAPEID" val="CRPdgjJMGpclLlYuao4YYt"/>
</p:tagLst>
</file>

<file path=ppt/tags/tag40.xml><?xml version="1.0" encoding="utf-8"?>
<p:tagLst xmlns:a="http://schemas.openxmlformats.org/drawingml/2006/main" xmlns:r="http://schemas.openxmlformats.org/officeDocument/2006/relationships" xmlns:p="http://schemas.openxmlformats.org/presentationml/2006/main">
  <p:tag name="DVSHAPEID" val="Rjnr2lkBKzw4E4ssxPDbiH"/>
</p:tagLst>
</file>

<file path=ppt/tags/tag400.xml><?xml version="1.0" encoding="utf-8"?>
<p:tagLst xmlns:a="http://schemas.openxmlformats.org/drawingml/2006/main" xmlns:r="http://schemas.openxmlformats.org/officeDocument/2006/relationships" xmlns:p="http://schemas.openxmlformats.org/presentationml/2006/main">
  <p:tag name="DVSECTIONID" val="SuIuXl7poqxmuNQAOc0kX2"/>
</p:tagLst>
</file>

<file path=ppt/tags/tag401.xml><?xml version="1.0" encoding="utf-8"?>
<p:tagLst xmlns:a="http://schemas.openxmlformats.org/drawingml/2006/main" xmlns:r="http://schemas.openxmlformats.org/officeDocument/2006/relationships" xmlns:p="http://schemas.openxmlformats.org/presentationml/2006/main">
  <p:tag name="DVSHAPEID" val="uPoMhJg97KcAo5HHJIUVp8"/>
</p:tagLst>
</file>

<file path=ppt/tags/tag402.xml><?xml version="1.0" encoding="utf-8"?>
<p:tagLst xmlns:a="http://schemas.openxmlformats.org/drawingml/2006/main" xmlns:r="http://schemas.openxmlformats.org/officeDocument/2006/relationships" xmlns:p="http://schemas.openxmlformats.org/presentationml/2006/main">
  <p:tag name="DVSHAPEID" val="jzFVLogE9euaeU0k412Bu8"/>
</p:tagLst>
</file>

<file path=ppt/tags/tag403.xml><?xml version="1.0" encoding="utf-8"?>
<p:tagLst xmlns:a="http://schemas.openxmlformats.org/drawingml/2006/main" xmlns:r="http://schemas.openxmlformats.org/officeDocument/2006/relationships" xmlns:p="http://schemas.openxmlformats.org/presentationml/2006/main">
  <p:tag name="DVSECTIONID" val="etGrnQhUKlD43ALFQjWs5s"/>
</p:tagLst>
</file>

<file path=ppt/tags/tag404.xml><?xml version="1.0" encoding="utf-8"?>
<p:tagLst xmlns:a="http://schemas.openxmlformats.org/drawingml/2006/main" xmlns:r="http://schemas.openxmlformats.org/officeDocument/2006/relationships" xmlns:p="http://schemas.openxmlformats.org/presentationml/2006/main">
  <p:tag name="DVSHAPEID" val="T46cDWbzZZjIPbE4a3dlZH"/>
</p:tagLst>
</file>

<file path=ppt/tags/tag405.xml><?xml version="1.0" encoding="utf-8"?>
<p:tagLst xmlns:a="http://schemas.openxmlformats.org/drawingml/2006/main" xmlns:r="http://schemas.openxmlformats.org/officeDocument/2006/relationships" xmlns:p="http://schemas.openxmlformats.org/presentationml/2006/main">
  <p:tag name="DVSHAPEID" val="RuvMuK69C4dbGBOyLjszev"/>
</p:tagLst>
</file>

<file path=ppt/tags/tag406.xml><?xml version="1.0" encoding="utf-8"?>
<p:tagLst xmlns:a="http://schemas.openxmlformats.org/drawingml/2006/main" xmlns:r="http://schemas.openxmlformats.org/officeDocument/2006/relationships" xmlns:p="http://schemas.openxmlformats.org/presentationml/2006/main">
  <p:tag name="DVSHAPEID" val="Rw5PG0RZn98cdCHQrrtPne"/>
</p:tagLst>
</file>

<file path=ppt/tags/tag407.xml><?xml version="1.0" encoding="utf-8"?>
<p:tagLst xmlns:a="http://schemas.openxmlformats.org/drawingml/2006/main" xmlns:r="http://schemas.openxmlformats.org/officeDocument/2006/relationships" xmlns:p="http://schemas.openxmlformats.org/presentationml/2006/main">
  <p:tag name="DVSHAPEID" val="vEu3fChTSpslDYHF36iDG3"/>
</p:tagLst>
</file>

<file path=ppt/tags/tag408.xml><?xml version="1.0" encoding="utf-8"?>
<p:tagLst xmlns:a="http://schemas.openxmlformats.org/drawingml/2006/main" xmlns:r="http://schemas.openxmlformats.org/officeDocument/2006/relationships" xmlns:p="http://schemas.openxmlformats.org/presentationml/2006/main">
  <p:tag name="DVSHAPEID" val="2uncQUS06p8D1qkDKfHugJ"/>
</p:tagLst>
</file>

<file path=ppt/tags/tag409.xml><?xml version="1.0" encoding="utf-8"?>
<p:tagLst xmlns:a="http://schemas.openxmlformats.org/drawingml/2006/main" xmlns:r="http://schemas.openxmlformats.org/officeDocument/2006/relationships" xmlns:p="http://schemas.openxmlformats.org/presentationml/2006/main">
  <p:tag name="DVSECTIONID" val="oBXycf7uJBOQgfNwXg8tFc"/>
</p:tagLst>
</file>

<file path=ppt/tags/tag41.xml><?xml version="1.0" encoding="utf-8"?>
<p:tagLst xmlns:a="http://schemas.openxmlformats.org/drawingml/2006/main" xmlns:r="http://schemas.openxmlformats.org/officeDocument/2006/relationships" xmlns:p="http://schemas.openxmlformats.org/presentationml/2006/main">
  <p:tag name="DVSHAPEID" val="KLX1CUk7wfN15aLU6YUyAO"/>
</p:tagLst>
</file>

<file path=ppt/tags/tag410.xml><?xml version="1.0" encoding="utf-8"?>
<p:tagLst xmlns:a="http://schemas.openxmlformats.org/drawingml/2006/main" xmlns:r="http://schemas.openxmlformats.org/officeDocument/2006/relationships" xmlns:p="http://schemas.openxmlformats.org/presentationml/2006/main">
  <p:tag name="DVSHAPEID" val="JRYI8MnmwJxrB0F3Ln1Ri2"/>
</p:tagLst>
</file>

<file path=ppt/tags/tag411.xml><?xml version="1.0" encoding="utf-8"?>
<p:tagLst xmlns:a="http://schemas.openxmlformats.org/drawingml/2006/main" xmlns:r="http://schemas.openxmlformats.org/officeDocument/2006/relationships" xmlns:p="http://schemas.openxmlformats.org/presentationml/2006/main">
  <p:tag name="DVSHAPEID" val="d0Xhkql3VcNiKwd7L5DKSo"/>
</p:tagLst>
</file>

<file path=ppt/tags/tag412.xml><?xml version="1.0" encoding="utf-8"?>
<p:tagLst xmlns:a="http://schemas.openxmlformats.org/drawingml/2006/main" xmlns:r="http://schemas.openxmlformats.org/officeDocument/2006/relationships" xmlns:p="http://schemas.openxmlformats.org/presentationml/2006/main">
  <p:tag name="DVSHAPEID" val="5AOkXHtjsorHEYLRrW1tOl"/>
</p:tagLst>
</file>

<file path=ppt/tags/tag413.xml><?xml version="1.0" encoding="utf-8"?>
<p:tagLst xmlns:a="http://schemas.openxmlformats.org/drawingml/2006/main" xmlns:r="http://schemas.openxmlformats.org/officeDocument/2006/relationships" xmlns:p="http://schemas.openxmlformats.org/presentationml/2006/main">
  <p:tag name="DVSHAPEID" val="Djg8PEBVeyaOUns0tDACJo"/>
</p:tagLst>
</file>

<file path=ppt/tags/tag414.xml><?xml version="1.0" encoding="utf-8"?>
<p:tagLst xmlns:a="http://schemas.openxmlformats.org/drawingml/2006/main" xmlns:r="http://schemas.openxmlformats.org/officeDocument/2006/relationships" xmlns:p="http://schemas.openxmlformats.org/presentationml/2006/main">
  <p:tag name="DVSHAPEID" val="R3RemTEGIpAJWv3OSOIx9T"/>
</p:tagLst>
</file>

<file path=ppt/tags/tag415.xml><?xml version="1.0" encoding="utf-8"?>
<p:tagLst xmlns:a="http://schemas.openxmlformats.org/drawingml/2006/main" xmlns:r="http://schemas.openxmlformats.org/officeDocument/2006/relationships" xmlns:p="http://schemas.openxmlformats.org/presentationml/2006/main">
  <p:tag name="DVSHAPEID" val="R3RemTEGIpAJWv3OSOIx9T"/>
</p:tagLst>
</file>

<file path=ppt/tags/tag416.xml><?xml version="1.0" encoding="utf-8"?>
<p:tagLst xmlns:a="http://schemas.openxmlformats.org/drawingml/2006/main" xmlns:r="http://schemas.openxmlformats.org/officeDocument/2006/relationships" xmlns:p="http://schemas.openxmlformats.org/presentationml/2006/main">
  <p:tag name="DVSHAPEID" val="Djg8PEBVeyaOUns0tDACJo"/>
</p:tagLst>
</file>

<file path=ppt/tags/tag417.xml><?xml version="1.0" encoding="utf-8"?>
<p:tagLst xmlns:a="http://schemas.openxmlformats.org/drawingml/2006/main" xmlns:r="http://schemas.openxmlformats.org/officeDocument/2006/relationships" xmlns:p="http://schemas.openxmlformats.org/presentationml/2006/main">
  <p:tag name="DVSHAPEID" val="5AOkXHtjsorHEYLRrW1tOl"/>
</p:tagLst>
</file>

<file path=ppt/tags/tag418.xml><?xml version="1.0" encoding="utf-8"?>
<p:tagLst xmlns:a="http://schemas.openxmlformats.org/drawingml/2006/main" xmlns:r="http://schemas.openxmlformats.org/officeDocument/2006/relationships" xmlns:p="http://schemas.openxmlformats.org/presentationml/2006/main">
  <p:tag name="DVSHAPEID" val="d0Xhkql3VcNiKwd7L5DKSo"/>
</p:tagLst>
</file>

<file path=ppt/tags/tag419.xml><?xml version="1.0" encoding="utf-8"?>
<p:tagLst xmlns:a="http://schemas.openxmlformats.org/drawingml/2006/main" xmlns:r="http://schemas.openxmlformats.org/officeDocument/2006/relationships" xmlns:p="http://schemas.openxmlformats.org/presentationml/2006/main">
  <p:tag name="DVSECTIONID" val="fcjvSkmGkBNbSwOWpZ93ck"/>
</p:tagLst>
</file>

<file path=ppt/tags/tag42.xml><?xml version="1.0" encoding="utf-8"?>
<p:tagLst xmlns:a="http://schemas.openxmlformats.org/drawingml/2006/main" xmlns:r="http://schemas.openxmlformats.org/officeDocument/2006/relationships" xmlns:p="http://schemas.openxmlformats.org/presentationml/2006/main">
  <p:tag name="DVSHAPEID" val="UUpdbEl3boTayBu1JqgD2h"/>
</p:tagLst>
</file>

<file path=ppt/tags/tag420.xml><?xml version="1.0" encoding="utf-8"?>
<p:tagLst xmlns:a="http://schemas.openxmlformats.org/drawingml/2006/main" xmlns:r="http://schemas.openxmlformats.org/officeDocument/2006/relationships" xmlns:p="http://schemas.openxmlformats.org/presentationml/2006/main">
  <p:tag name="DVSHAPEID" val="OtuhPNoRN44FwgvQC7fWrQ"/>
</p:tagLst>
</file>

<file path=ppt/tags/tag421.xml><?xml version="1.0" encoding="utf-8"?>
<p:tagLst xmlns:a="http://schemas.openxmlformats.org/drawingml/2006/main" xmlns:r="http://schemas.openxmlformats.org/officeDocument/2006/relationships" xmlns:p="http://schemas.openxmlformats.org/presentationml/2006/main">
  <p:tag name="DVSHAPEID" val="nCXoiawjFSbBPPyL8Nas9r"/>
</p:tagLst>
</file>

<file path=ppt/tags/tag422.xml><?xml version="1.0" encoding="utf-8"?>
<p:tagLst xmlns:a="http://schemas.openxmlformats.org/drawingml/2006/main" xmlns:r="http://schemas.openxmlformats.org/officeDocument/2006/relationships" xmlns:p="http://schemas.openxmlformats.org/presentationml/2006/main">
  <p:tag name="DVSHAPEID" val="rdCcvMehPOiX5Skruektob"/>
</p:tagLst>
</file>

<file path=ppt/tags/tag423.xml><?xml version="1.0" encoding="utf-8"?>
<p:tagLst xmlns:a="http://schemas.openxmlformats.org/drawingml/2006/main" xmlns:r="http://schemas.openxmlformats.org/officeDocument/2006/relationships" xmlns:p="http://schemas.openxmlformats.org/presentationml/2006/main">
  <p:tag name="DVSHAPEID" val="tVrFhRZrMYHVaJM6EK5o3n"/>
</p:tagLst>
</file>

<file path=ppt/tags/tag424.xml><?xml version="1.0" encoding="utf-8"?>
<p:tagLst xmlns:a="http://schemas.openxmlformats.org/drawingml/2006/main" xmlns:r="http://schemas.openxmlformats.org/officeDocument/2006/relationships" xmlns:p="http://schemas.openxmlformats.org/presentationml/2006/main">
  <p:tag name="DVSHAPEID" val="jRKGrHjW8G3gJHLQunin2j"/>
</p:tagLst>
</file>

<file path=ppt/tags/tag425.xml><?xml version="1.0" encoding="utf-8"?>
<p:tagLst xmlns:a="http://schemas.openxmlformats.org/drawingml/2006/main" xmlns:r="http://schemas.openxmlformats.org/officeDocument/2006/relationships" xmlns:p="http://schemas.openxmlformats.org/presentationml/2006/main">
  <p:tag name="DVSHAPEID" val="g9IAFozAo076BzVBpi8PQ1"/>
</p:tagLst>
</file>

<file path=ppt/tags/tag426.xml><?xml version="1.0" encoding="utf-8"?>
<p:tagLst xmlns:a="http://schemas.openxmlformats.org/drawingml/2006/main" xmlns:r="http://schemas.openxmlformats.org/officeDocument/2006/relationships" xmlns:p="http://schemas.openxmlformats.org/presentationml/2006/main">
  <p:tag name="DVSECTIONID" val="SvaI18C5GpAGaxWkg0jHal"/>
</p:tagLst>
</file>

<file path=ppt/tags/tag427.xml><?xml version="1.0" encoding="utf-8"?>
<p:tagLst xmlns:a="http://schemas.openxmlformats.org/drawingml/2006/main" xmlns:r="http://schemas.openxmlformats.org/officeDocument/2006/relationships" xmlns:p="http://schemas.openxmlformats.org/presentationml/2006/main">
  <p:tag name="DVSHAPEID" val="ST04kOfH5GkZBAXR1Umxh2"/>
</p:tagLst>
</file>

<file path=ppt/tags/tag428.xml><?xml version="1.0" encoding="utf-8"?>
<p:tagLst xmlns:a="http://schemas.openxmlformats.org/drawingml/2006/main" xmlns:r="http://schemas.openxmlformats.org/officeDocument/2006/relationships" xmlns:p="http://schemas.openxmlformats.org/presentationml/2006/main">
  <p:tag name="DVSHAPEID" val="9C5bVTXZectfhOzA3LkGUq"/>
</p:tagLst>
</file>

<file path=ppt/tags/tag429.xml><?xml version="1.0" encoding="utf-8"?>
<p:tagLst xmlns:a="http://schemas.openxmlformats.org/drawingml/2006/main" xmlns:r="http://schemas.openxmlformats.org/officeDocument/2006/relationships" xmlns:p="http://schemas.openxmlformats.org/presentationml/2006/main">
  <p:tag name="DVSHAPEID" val="LCYkDygdtiJPKnZ9TmJ5r8"/>
</p:tagLst>
</file>

<file path=ppt/tags/tag43.xml><?xml version="1.0" encoding="utf-8"?>
<p:tagLst xmlns:a="http://schemas.openxmlformats.org/drawingml/2006/main" xmlns:r="http://schemas.openxmlformats.org/officeDocument/2006/relationships" xmlns:p="http://schemas.openxmlformats.org/presentationml/2006/main">
  <p:tag name="DVSHAPEID" val="hCYiHCIFgJ6VR2BoIGMs3o"/>
</p:tagLst>
</file>

<file path=ppt/tags/tag430.xml><?xml version="1.0" encoding="utf-8"?>
<p:tagLst xmlns:a="http://schemas.openxmlformats.org/drawingml/2006/main" xmlns:r="http://schemas.openxmlformats.org/officeDocument/2006/relationships" xmlns:p="http://schemas.openxmlformats.org/presentationml/2006/main">
  <p:tag name="DVSHAPEID" val="vmi9hrRBdB7IRsdAgpJ0Ja"/>
</p:tagLst>
</file>

<file path=ppt/tags/tag431.xml><?xml version="1.0" encoding="utf-8"?>
<p:tagLst xmlns:a="http://schemas.openxmlformats.org/drawingml/2006/main" xmlns:r="http://schemas.openxmlformats.org/officeDocument/2006/relationships" xmlns:p="http://schemas.openxmlformats.org/presentationml/2006/main">
  <p:tag name="DVSHAPEID" val="vr4bAUSXXOYC7B1uhPmR58"/>
</p:tagLst>
</file>

<file path=ppt/tags/tag432.xml><?xml version="1.0" encoding="utf-8"?>
<p:tagLst xmlns:a="http://schemas.openxmlformats.org/drawingml/2006/main" xmlns:r="http://schemas.openxmlformats.org/officeDocument/2006/relationships" xmlns:p="http://schemas.openxmlformats.org/presentationml/2006/main">
  <p:tag name="DVSHAPEID" val="H1wxVi6kmrplQR45QWIfDj"/>
</p:tagLst>
</file>

<file path=ppt/tags/tag433.xml><?xml version="1.0" encoding="utf-8"?>
<p:tagLst xmlns:a="http://schemas.openxmlformats.org/drawingml/2006/main" xmlns:r="http://schemas.openxmlformats.org/officeDocument/2006/relationships" xmlns:p="http://schemas.openxmlformats.org/presentationml/2006/main">
  <p:tag name="DVSECTIONID" val="XScX0HCO6yPVjOkaie3eUn"/>
</p:tagLst>
</file>

<file path=ppt/tags/tag434.xml><?xml version="1.0" encoding="utf-8"?>
<p:tagLst xmlns:a="http://schemas.openxmlformats.org/drawingml/2006/main" xmlns:r="http://schemas.openxmlformats.org/officeDocument/2006/relationships" xmlns:p="http://schemas.openxmlformats.org/presentationml/2006/main">
  <p:tag name="DVSHAPEID" val="JelByM7UER4nK3F3YzRDsx"/>
</p:tagLst>
</file>

<file path=ppt/tags/tag435.xml><?xml version="1.0" encoding="utf-8"?>
<p:tagLst xmlns:a="http://schemas.openxmlformats.org/drawingml/2006/main" xmlns:r="http://schemas.openxmlformats.org/officeDocument/2006/relationships" xmlns:p="http://schemas.openxmlformats.org/presentationml/2006/main">
  <p:tag name="DVSHAPEID" val="dLLapcYq9QuohibkKkcsMy"/>
</p:tagLst>
</file>

<file path=ppt/tags/tag436.xml><?xml version="1.0" encoding="utf-8"?>
<p:tagLst xmlns:a="http://schemas.openxmlformats.org/drawingml/2006/main" xmlns:r="http://schemas.openxmlformats.org/officeDocument/2006/relationships" xmlns:p="http://schemas.openxmlformats.org/presentationml/2006/main">
  <p:tag name="DVSHAPEID" val="gs61pMX8n0Qc0zQnmVVeHe"/>
</p:tagLst>
</file>

<file path=ppt/tags/tag437.xml><?xml version="1.0" encoding="utf-8"?>
<p:tagLst xmlns:a="http://schemas.openxmlformats.org/drawingml/2006/main" xmlns:r="http://schemas.openxmlformats.org/officeDocument/2006/relationships" xmlns:p="http://schemas.openxmlformats.org/presentationml/2006/main">
  <p:tag name="DVSHAPEID" val="TlLnREPxq0KFvi3nMbs0su"/>
</p:tagLst>
</file>

<file path=ppt/tags/tag438.xml><?xml version="1.0" encoding="utf-8"?>
<p:tagLst xmlns:a="http://schemas.openxmlformats.org/drawingml/2006/main" xmlns:r="http://schemas.openxmlformats.org/officeDocument/2006/relationships" xmlns:p="http://schemas.openxmlformats.org/presentationml/2006/main">
  <p:tag name="DVSHAPEID" val="y5hCumXgwyQ1zLf2UjjPzQ"/>
</p:tagLst>
</file>

<file path=ppt/tags/tag439.xml><?xml version="1.0" encoding="utf-8"?>
<p:tagLst xmlns:a="http://schemas.openxmlformats.org/drawingml/2006/main" xmlns:r="http://schemas.openxmlformats.org/officeDocument/2006/relationships" xmlns:p="http://schemas.openxmlformats.org/presentationml/2006/main">
  <p:tag name="DVSHAPEID" val="rl3xkY9KLHMoNG5f9tAatc"/>
</p:tagLst>
</file>

<file path=ppt/tags/tag44.xml><?xml version="1.0" encoding="utf-8"?>
<p:tagLst xmlns:a="http://schemas.openxmlformats.org/drawingml/2006/main" xmlns:r="http://schemas.openxmlformats.org/officeDocument/2006/relationships" xmlns:p="http://schemas.openxmlformats.org/presentationml/2006/main">
  <p:tag name="DVSHAPEID" val="8VB9q5fuhXMCDMfTWIlv89"/>
</p:tagLst>
</file>

<file path=ppt/tags/tag440.xml><?xml version="1.0" encoding="utf-8"?>
<p:tagLst xmlns:a="http://schemas.openxmlformats.org/drawingml/2006/main" xmlns:r="http://schemas.openxmlformats.org/officeDocument/2006/relationships" xmlns:p="http://schemas.openxmlformats.org/presentationml/2006/main">
  <p:tag name="DVSECTIONID" val="BblgZ5I8Jvaxxiv47UtSj2"/>
</p:tagLst>
</file>

<file path=ppt/tags/tag441.xml><?xml version="1.0" encoding="utf-8"?>
<p:tagLst xmlns:a="http://schemas.openxmlformats.org/drawingml/2006/main" xmlns:r="http://schemas.openxmlformats.org/officeDocument/2006/relationships" xmlns:p="http://schemas.openxmlformats.org/presentationml/2006/main">
  <p:tag name="DVSHAPEID" val="OuIi8Jg8GCUHEVzW2Y7MN8"/>
</p:tagLst>
</file>

<file path=ppt/tags/tag442.xml><?xml version="1.0" encoding="utf-8"?>
<p:tagLst xmlns:a="http://schemas.openxmlformats.org/drawingml/2006/main" xmlns:r="http://schemas.openxmlformats.org/officeDocument/2006/relationships" xmlns:p="http://schemas.openxmlformats.org/presentationml/2006/main">
  <p:tag name="DVSHAPEID" val="faYzXF9QfpnfwzO1QptC09"/>
</p:tagLst>
</file>

<file path=ppt/tags/tag443.xml><?xml version="1.0" encoding="utf-8"?>
<p:tagLst xmlns:a="http://schemas.openxmlformats.org/drawingml/2006/main" xmlns:r="http://schemas.openxmlformats.org/officeDocument/2006/relationships" xmlns:p="http://schemas.openxmlformats.org/presentationml/2006/main">
  <p:tag name="DVSHAPEID" val="u629GdqC2HoGfyjyMBZQnv"/>
</p:tagLst>
</file>

<file path=ppt/tags/tag444.xml><?xml version="1.0" encoding="utf-8"?>
<p:tagLst xmlns:a="http://schemas.openxmlformats.org/drawingml/2006/main" xmlns:r="http://schemas.openxmlformats.org/officeDocument/2006/relationships" xmlns:p="http://schemas.openxmlformats.org/presentationml/2006/main">
  <p:tag name="DVSHAPEID" val="kpp0807Hia75GSxNZWpDmF"/>
</p:tagLst>
</file>

<file path=ppt/tags/tag445.xml><?xml version="1.0" encoding="utf-8"?>
<p:tagLst xmlns:a="http://schemas.openxmlformats.org/drawingml/2006/main" xmlns:r="http://schemas.openxmlformats.org/officeDocument/2006/relationships" xmlns:p="http://schemas.openxmlformats.org/presentationml/2006/main">
  <p:tag name="DVSHAPEID" val="QQjgIiDSDaMZLCKF5quloe"/>
</p:tagLst>
</file>

<file path=ppt/tags/tag446.xml><?xml version="1.0" encoding="utf-8"?>
<p:tagLst xmlns:a="http://schemas.openxmlformats.org/drawingml/2006/main" xmlns:r="http://schemas.openxmlformats.org/officeDocument/2006/relationships" xmlns:p="http://schemas.openxmlformats.org/presentationml/2006/main">
  <p:tag name="DVSHAPEID" val="y9Rr0YB2qJ8EyyGRiO3qwX"/>
</p:tagLst>
</file>

<file path=ppt/tags/tag447.xml><?xml version="1.0" encoding="utf-8"?>
<p:tagLst xmlns:a="http://schemas.openxmlformats.org/drawingml/2006/main" xmlns:r="http://schemas.openxmlformats.org/officeDocument/2006/relationships" xmlns:p="http://schemas.openxmlformats.org/presentationml/2006/main">
  <p:tag name="DVSECTIONID" val="IqKgP8lGouXL45uPE2NfB2"/>
</p:tagLst>
</file>

<file path=ppt/tags/tag448.xml><?xml version="1.0" encoding="utf-8"?>
<p:tagLst xmlns:a="http://schemas.openxmlformats.org/drawingml/2006/main" xmlns:r="http://schemas.openxmlformats.org/officeDocument/2006/relationships" xmlns:p="http://schemas.openxmlformats.org/presentationml/2006/main">
  <p:tag name="DVSHAPEID" val="wP3npqtnTcCerdhAiIhyPL"/>
</p:tagLst>
</file>

<file path=ppt/tags/tag449.xml><?xml version="1.0" encoding="utf-8"?>
<p:tagLst xmlns:a="http://schemas.openxmlformats.org/drawingml/2006/main" xmlns:r="http://schemas.openxmlformats.org/officeDocument/2006/relationships" xmlns:p="http://schemas.openxmlformats.org/presentationml/2006/main">
  <p:tag name="DVSHAPEID" val="ebrXWELLTceYw1bYudclwo"/>
</p:tagLst>
</file>

<file path=ppt/tags/tag45.xml><?xml version="1.0" encoding="utf-8"?>
<p:tagLst xmlns:a="http://schemas.openxmlformats.org/drawingml/2006/main" xmlns:r="http://schemas.openxmlformats.org/officeDocument/2006/relationships" xmlns:p="http://schemas.openxmlformats.org/presentationml/2006/main">
  <p:tag name="DVSHAPEID" val="4CKrpkHzRzdSu3HxcDqLs9"/>
</p:tagLst>
</file>

<file path=ppt/tags/tag450.xml><?xml version="1.0" encoding="utf-8"?>
<p:tagLst xmlns:a="http://schemas.openxmlformats.org/drawingml/2006/main" xmlns:r="http://schemas.openxmlformats.org/officeDocument/2006/relationships" xmlns:p="http://schemas.openxmlformats.org/presentationml/2006/main">
  <p:tag name="DVSHAPEID" val="7H3QxhwZgB4LBSWrtPC7iq"/>
</p:tagLst>
</file>

<file path=ppt/tags/tag451.xml><?xml version="1.0" encoding="utf-8"?>
<p:tagLst xmlns:a="http://schemas.openxmlformats.org/drawingml/2006/main" xmlns:r="http://schemas.openxmlformats.org/officeDocument/2006/relationships" xmlns:p="http://schemas.openxmlformats.org/presentationml/2006/main">
  <p:tag name="DVSHAPEID" val="0tGfpkd3mufQ3JT66teUWD"/>
</p:tagLst>
</file>

<file path=ppt/tags/tag452.xml><?xml version="1.0" encoding="utf-8"?>
<p:tagLst xmlns:a="http://schemas.openxmlformats.org/drawingml/2006/main" xmlns:r="http://schemas.openxmlformats.org/officeDocument/2006/relationships" xmlns:p="http://schemas.openxmlformats.org/presentationml/2006/main">
  <p:tag name="DVSHAPEID" val="UKqi12KmIo6HHzaiScMcfz"/>
</p:tagLst>
</file>

<file path=ppt/tags/tag453.xml><?xml version="1.0" encoding="utf-8"?>
<p:tagLst xmlns:a="http://schemas.openxmlformats.org/drawingml/2006/main" xmlns:r="http://schemas.openxmlformats.org/officeDocument/2006/relationships" xmlns:p="http://schemas.openxmlformats.org/presentationml/2006/main">
  <p:tag name="DVSHAPEID" val="wLOdynJ8ToumzVO6iajZLQ"/>
</p:tagLst>
</file>

<file path=ppt/tags/tag454.xml><?xml version="1.0" encoding="utf-8"?>
<p:tagLst xmlns:a="http://schemas.openxmlformats.org/drawingml/2006/main" xmlns:r="http://schemas.openxmlformats.org/officeDocument/2006/relationships" xmlns:p="http://schemas.openxmlformats.org/presentationml/2006/main">
  <p:tag name="DVSHAPEID" val="Km2jVOB27JokeFtOumDAuH"/>
</p:tagLst>
</file>

<file path=ppt/tags/tag455.xml><?xml version="1.0" encoding="utf-8"?>
<p:tagLst xmlns:a="http://schemas.openxmlformats.org/drawingml/2006/main" xmlns:r="http://schemas.openxmlformats.org/officeDocument/2006/relationships" xmlns:p="http://schemas.openxmlformats.org/presentationml/2006/main">
  <p:tag name="DVSHAPEID" val="dk0etLTBTgOF0saerVxRgK"/>
</p:tagLst>
</file>

<file path=ppt/tags/tag456.xml><?xml version="1.0" encoding="utf-8"?>
<p:tagLst xmlns:a="http://schemas.openxmlformats.org/drawingml/2006/main" xmlns:r="http://schemas.openxmlformats.org/officeDocument/2006/relationships" xmlns:p="http://schemas.openxmlformats.org/presentationml/2006/main">
  <p:tag name="DVSHAPEID" val="YfH9CuGWlam28HjHkP8vP7"/>
</p:tagLst>
</file>

<file path=ppt/tags/tag457.xml><?xml version="1.0" encoding="utf-8"?>
<p:tagLst xmlns:a="http://schemas.openxmlformats.org/drawingml/2006/main" xmlns:r="http://schemas.openxmlformats.org/officeDocument/2006/relationships" xmlns:p="http://schemas.openxmlformats.org/presentationml/2006/main">
  <p:tag name="DVSHAPEID" val="vyE1DfVI3DrsmKxk8oVWUD"/>
</p:tagLst>
</file>

<file path=ppt/tags/tag458.xml><?xml version="1.0" encoding="utf-8"?>
<p:tagLst xmlns:a="http://schemas.openxmlformats.org/drawingml/2006/main" xmlns:r="http://schemas.openxmlformats.org/officeDocument/2006/relationships" xmlns:p="http://schemas.openxmlformats.org/presentationml/2006/main">
  <p:tag name="DVSHAPEID" val="jYjsVKAHIKUQJ9uBQq1D7I"/>
</p:tagLst>
</file>

<file path=ppt/tags/tag459.xml><?xml version="1.0" encoding="utf-8"?>
<p:tagLst xmlns:a="http://schemas.openxmlformats.org/drawingml/2006/main" xmlns:r="http://schemas.openxmlformats.org/officeDocument/2006/relationships" xmlns:p="http://schemas.openxmlformats.org/presentationml/2006/main">
  <p:tag name="DVSHAPEID" val="AGlya0GJATdReGHaka8lVG"/>
</p:tagLst>
</file>

<file path=ppt/tags/tag46.xml><?xml version="1.0" encoding="utf-8"?>
<p:tagLst xmlns:a="http://schemas.openxmlformats.org/drawingml/2006/main" xmlns:r="http://schemas.openxmlformats.org/officeDocument/2006/relationships" xmlns:p="http://schemas.openxmlformats.org/presentationml/2006/main">
  <p:tag name="DVSHAPEID" val="9epO8PJ37xgYRYpYFUMH6c"/>
</p:tagLst>
</file>

<file path=ppt/tags/tag460.xml><?xml version="1.0" encoding="utf-8"?>
<p:tagLst xmlns:a="http://schemas.openxmlformats.org/drawingml/2006/main" xmlns:r="http://schemas.openxmlformats.org/officeDocument/2006/relationships" xmlns:p="http://schemas.openxmlformats.org/presentationml/2006/main">
  <p:tag name="DVSHAPEID" val="xv1nPxyvVgwBnD7mzz1Ya1"/>
</p:tagLst>
</file>

<file path=ppt/tags/tag461.xml><?xml version="1.0" encoding="utf-8"?>
<p:tagLst xmlns:a="http://schemas.openxmlformats.org/drawingml/2006/main" xmlns:r="http://schemas.openxmlformats.org/officeDocument/2006/relationships" xmlns:p="http://schemas.openxmlformats.org/presentationml/2006/main">
  <p:tag name="DVSHAPEID" val="CSUOUG5QvMNU8PxMb9b5XX"/>
</p:tagLst>
</file>

<file path=ppt/tags/tag462.xml><?xml version="1.0" encoding="utf-8"?>
<p:tagLst xmlns:a="http://schemas.openxmlformats.org/drawingml/2006/main" xmlns:r="http://schemas.openxmlformats.org/officeDocument/2006/relationships" xmlns:p="http://schemas.openxmlformats.org/presentationml/2006/main">
  <p:tag name="DVSHAPEID" val="lDi33XBykWwwS8t1CRp4LK"/>
</p:tagLst>
</file>

<file path=ppt/tags/tag463.xml><?xml version="1.0" encoding="utf-8"?>
<p:tagLst xmlns:a="http://schemas.openxmlformats.org/drawingml/2006/main" xmlns:r="http://schemas.openxmlformats.org/officeDocument/2006/relationships" xmlns:p="http://schemas.openxmlformats.org/presentationml/2006/main">
  <p:tag name="DVSECTIONID" val="Rfd7Z5H5DVqAh0BKIx5XOj"/>
</p:tagLst>
</file>

<file path=ppt/tags/tag464.xml><?xml version="1.0" encoding="utf-8"?>
<p:tagLst xmlns:a="http://schemas.openxmlformats.org/drawingml/2006/main" xmlns:r="http://schemas.openxmlformats.org/officeDocument/2006/relationships" xmlns:p="http://schemas.openxmlformats.org/presentationml/2006/main">
  <p:tag name="DVSHAPEID" val="jG6U2jRZ81gBiaoghEgAJ2"/>
</p:tagLst>
</file>

<file path=ppt/tags/tag465.xml><?xml version="1.0" encoding="utf-8"?>
<p:tagLst xmlns:a="http://schemas.openxmlformats.org/drawingml/2006/main" xmlns:r="http://schemas.openxmlformats.org/officeDocument/2006/relationships" xmlns:p="http://schemas.openxmlformats.org/presentationml/2006/main">
  <p:tag name="DVSHAPEID" val="R73cZd7FhYHAQal6WibrB6"/>
</p:tagLst>
</file>

<file path=ppt/tags/tag466.xml><?xml version="1.0" encoding="utf-8"?>
<p:tagLst xmlns:a="http://schemas.openxmlformats.org/drawingml/2006/main" xmlns:r="http://schemas.openxmlformats.org/officeDocument/2006/relationships" xmlns:p="http://schemas.openxmlformats.org/presentationml/2006/main">
  <p:tag name="DVSHAPEID" val="nXgwt1xoaVdgPZQQkDRsJi"/>
</p:tagLst>
</file>

<file path=ppt/tags/tag467.xml><?xml version="1.0" encoding="utf-8"?>
<p:tagLst xmlns:a="http://schemas.openxmlformats.org/drawingml/2006/main" xmlns:r="http://schemas.openxmlformats.org/officeDocument/2006/relationships" xmlns:p="http://schemas.openxmlformats.org/presentationml/2006/main">
  <p:tag name="DVSHAPEID" val="THjdVbIXpiqKJ6WtK68SNL"/>
</p:tagLst>
</file>

<file path=ppt/tags/tag468.xml><?xml version="1.0" encoding="utf-8"?>
<p:tagLst xmlns:a="http://schemas.openxmlformats.org/drawingml/2006/main" xmlns:r="http://schemas.openxmlformats.org/officeDocument/2006/relationships" xmlns:p="http://schemas.openxmlformats.org/presentationml/2006/main">
  <p:tag name="DVSHAPEID" val="nzllf5Yxz8m53ycf6lGcwV"/>
</p:tagLst>
</file>

<file path=ppt/tags/tag469.xml><?xml version="1.0" encoding="utf-8"?>
<p:tagLst xmlns:a="http://schemas.openxmlformats.org/drawingml/2006/main" xmlns:r="http://schemas.openxmlformats.org/officeDocument/2006/relationships" xmlns:p="http://schemas.openxmlformats.org/presentationml/2006/main">
  <p:tag name="DVSHAPEID" val="P5gKUQTLjRu7kKSzWDZRIi"/>
</p:tagLst>
</file>

<file path=ppt/tags/tag47.xml><?xml version="1.0" encoding="utf-8"?>
<p:tagLst xmlns:a="http://schemas.openxmlformats.org/drawingml/2006/main" xmlns:r="http://schemas.openxmlformats.org/officeDocument/2006/relationships" xmlns:p="http://schemas.openxmlformats.org/presentationml/2006/main">
  <p:tag name="DVSHAPEID" val="oKiccpvH5mHUtv2AcRQNsF"/>
</p:tagLst>
</file>

<file path=ppt/tags/tag470.xml><?xml version="1.0" encoding="utf-8"?>
<p:tagLst xmlns:a="http://schemas.openxmlformats.org/drawingml/2006/main" xmlns:r="http://schemas.openxmlformats.org/officeDocument/2006/relationships" xmlns:p="http://schemas.openxmlformats.org/presentationml/2006/main">
  <p:tag name="DVSHAPEID" val="nD2nguZNcAfsJf5vb7EOOv"/>
</p:tagLst>
</file>

<file path=ppt/tags/tag471.xml><?xml version="1.0" encoding="utf-8"?>
<p:tagLst xmlns:a="http://schemas.openxmlformats.org/drawingml/2006/main" xmlns:r="http://schemas.openxmlformats.org/officeDocument/2006/relationships" xmlns:p="http://schemas.openxmlformats.org/presentationml/2006/main">
  <p:tag name="DVSHAPEID" val="AWesnwo2dFcxHCHxAoLwEU"/>
</p:tagLst>
</file>

<file path=ppt/tags/tag472.xml><?xml version="1.0" encoding="utf-8"?>
<p:tagLst xmlns:a="http://schemas.openxmlformats.org/drawingml/2006/main" xmlns:r="http://schemas.openxmlformats.org/officeDocument/2006/relationships" xmlns:p="http://schemas.openxmlformats.org/presentationml/2006/main">
  <p:tag name="DVSHAPEID" val="SS0CurrSdUtR368O7so9nA"/>
</p:tagLst>
</file>

<file path=ppt/tags/tag473.xml><?xml version="1.0" encoding="utf-8"?>
<p:tagLst xmlns:a="http://schemas.openxmlformats.org/drawingml/2006/main" xmlns:r="http://schemas.openxmlformats.org/officeDocument/2006/relationships" xmlns:p="http://schemas.openxmlformats.org/presentationml/2006/main">
  <p:tag name="DVSHAPEID" val="fbxsNEwf2iRG3msK2XBlrh"/>
</p:tagLst>
</file>

<file path=ppt/tags/tag474.xml><?xml version="1.0" encoding="utf-8"?>
<p:tagLst xmlns:a="http://schemas.openxmlformats.org/drawingml/2006/main" xmlns:r="http://schemas.openxmlformats.org/officeDocument/2006/relationships" xmlns:p="http://schemas.openxmlformats.org/presentationml/2006/main">
  <p:tag name="DVSHAPEID" val="4QyAoMhj8uwiCO51ENlXSa"/>
</p:tagLst>
</file>

<file path=ppt/tags/tag475.xml><?xml version="1.0" encoding="utf-8"?>
<p:tagLst xmlns:a="http://schemas.openxmlformats.org/drawingml/2006/main" xmlns:r="http://schemas.openxmlformats.org/officeDocument/2006/relationships" xmlns:p="http://schemas.openxmlformats.org/presentationml/2006/main">
  <p:tag name="DVSHAPEID" val="0n2Llmpqy28X7HUcfKYJan"/>
</p:tagLst>
</file>

<file path=ppt/tags/tag476.xml><?xml version="1.0" encoding="utf-8"?>
<p:tagLst xmlns:a="http://schemas.openxmlformats.org/drawingml/2006/main" xmlns:r="http://schemas.openxmlformats.org/officeDocument/2006/relationships" xmlns:p="http://schemas.openxmlformats.org/presentationml/2006/main">
  <p:tag name="DVSHAPEID" val="9LKDF1jNZtpUQayCqUTHVt"/>
</p:tagLst>
</file>

<file path=ppt/tags/tag477.xml><?xml version="1.0" encoding="utf-8"?>
<p:tagLst xmlns:a="http://schemas.openxmlformats.org/drawingml/2006/main" xmlns:r="http://schemas.openxmlformats.org/officeDocument/2006/relationships" xmlns:p="http://schemas.openxmlformats.org/presentationml/2006/main">
  <p:tag name="DVSHAPEID" val="9EHn6rxAZ90Ddh1HHo7K2E"/>
</p:tagLst>
</file>

<file path=ppt/tags/tag478.xml><?xml version="1.0" encoding="utf-8"?>
<p:tagLst xmlns:a="http://schemas.openxmlformats.org/drawingml/2006/main" xmlns:r="http://schemas.openxmlformats.org/officeDocument/2006/relationships" xmlns:p="http://schemas.openxmlformats.org/presentationml/2006/main">
  <p:tag name="DVSHAPEID" val="ycRJEDk3PtrGC6WhURfpug"/>
</p:tagLst>
</file>

<file path=ppt/tags/tag479.xml><?xml version="1.0" encoding="utf-8"?>
<p:tagLst xmlns:a="http://schemas.openxmlformats.org/drawingml/2006/main" xmlns:r="http://schemas.openxmlformats.org/officeDocument/2006/relationships" xmlns:p="http://schemas.openxmlformats.org/presentationml/2006/main">
  <p:tag name="DVSHAPEID" val="TcXhBIduzaqu6uwnNUgWjx"/>
</p:tagLst>
</file>

<file path=ppt/tags/tag48.xml><?xml version="1.0" encoding="utf-8"?>
<p:tagLst xmlns:a="http://schemas.openxmlformats.org/drawingml/2006/main" xmlns:r="http://schemas.openxmlformats.org/officeDocument/2006/relationships" xmlns:p="http://schemas.openxmlformats.org/presentationml/2006/main">
  <p:tag name="DVSHAPEID" val="CwbI8dXwZK2XPEwWDkxqsT"/>
</p:tagLst>
</file>

<file path=ppt/tags/tag480.xml><?xml version="1.0" encoding="utf-8"?>
<p:tagLst xmlns:a="http://schemas.openxmlformats.org/drawingml/2006/main" xmlns:r="http://schemas.openxmlformats.org/officeDocument/2006/relationships" xmlns:p="http://schemas.openxmlformats.org/presentationml/2006/main">
  <p:tag name="DVSECTIONID" val="16EbQO2R41G20pGCMB5w1Q"/>
</p:tagLst>
</file>

<file path=ppt/tags/tag481.xml><?xml version="1.0" encoding="utf-8"?>
<p:tagLst xmlns:a="http://schemas.openxmlformats.org/drawingml/2006/main" xmlns:r="http://schemas.openxmlformats.org/officeDocument/2006/relationships" xmlns:p="http://schemas.openxmlformats.org/presentationml/2006/main">
  <p:tag name="DVSHAPEID" val="dhvumQaMetxMg4H9u1YAPr"/>
</p:tagLst>
</file>

<file path=ppt/tags/tag482.xml><?xml version="1.0" encoding="utf-8"?>
<p:tagLst xmlns:a="http://schemas.openxmlformats.org/drawingml/2006/main" xmlns:r="http://schemas.openxmlformats.org/officeDocument/2006/relationships" xmlns:p="http://schemas.openxmlformats.org/presentationml/2006/main">
  <p:tag name="DVSHAPEID" val="ovJ99myo1nkMAxJQROcIux"/>
</p:tagLst>
</file>

<file path=ppt/tags/tag483.xml><?xml version="1.0" encoding="utf-8"?>
<p:tagLst xmlns:a="http://schemas.openxmlformats.org/drawingml/2006/main" xmlns:r="http://schemas.openxmlformats.org/officeDocument/2006/relationships" xmlns:p="http://schemas.openxmlformats.org/presentationml/2006/main">
  <p:tag name="DVSHAPEID" val="xGnqikkjHLg4zfLObdWAYR"/>
</p:tagLst>
</file>

<file path=ppt/tags/tag484.xml><?xml version="1.0" encoding="utf-8"?>
<p:tagLst xmlns:a="http://schemas.openxmlformats.org/drawingml/2006/main" xmlns:r="http://schemas.openxmlformats.org/officeDocument/2006/relationships" xmlns:p="http://schemas.openxmlformats.org/presentationml/2006/main">
  <p:tag name="DVSHAPEID" val="fVGkrPM4Rs8RY3MJ4e3HGz"/>
</p:tagLst>
</file>

<file path=ppt/tags/tag485.xml><?xml version="1.0" encoding="utf-8"?>
<p:tagLst xmlns:a="http://schemas.openxmlformats.org/drawingml/2006/main" xmlns:r="http://schemas.openxmlformats.org/officeDocument/2006/relationships" xmlns:p="http://schemas.openxmlformats.org/presentationml/2006/main">
  <p:tag name="DVSHAPEID" val="vwXt52DZMTyFrrJXTvxDTN"/>
</p:tagLst>
</file>

<file path=ppt/tags/tag486.xml><?xml version="1.0" encoding="utf-8"?>
<p:tagLst xmlns:a="http://schemas.openxmlformats.org/drawingml/2006/main" xmlns:r="http://schemas.openxmlformats.org/officeDocument/2006/relationships" xmlns:p="http://schemas.openxmlformats.org/presentationml/2006/main">
  <p:tag name="DVSECTIONID" val="16EbQO2R41G20pGCMB5w1Q"/>
</p:tagLst>
</file>

<file path=ppt/tags/tag487.xml><?xml version="1.0" encoding="utf-8"?>
<p:tagLst xmlns:a="http://schemas.openxmlformats.org/drawingml/2006/main" xmlns:r="http://schemas.openxmlformats.org/officeDocument/2006/relationships" xmlns:p="http://schemas.openxmlformats.org/presentationml/2006/main">
  <p:tag name="DVSHAPEID" val="ovJ99myo1nkMAxJQROcIux"/>
</p:tagLst>
</file>

<file path=ppt/tags/tag488.xml><?xml version="1.0" encoding="utf-8"?>
<p:tagLst xmlns:a="http://schemas.openxmlformats.org/drawingml/2006/main" xmlns:r="http://schemas.openxmlformats.org/officeDocument/2006/relationships" xmlns:p="http://schemas.openxmlformats.org/presentationml/2006/main">
  <p:tag name="DVSHAPEID" val="xGnqikkjHLg4zfLObdWAYR"/>
</p:tagLst>
</file>

<file path=ppt/tags/tag489.xml><?xml version="1.0" encoding="utf-8"?>
<p:tagLst xmlns:a="http://schemas.openxmlformats.org/drawingml/2006/main" xmlns:r="http://schemas.openxmlformats.org/officeDocument/2006/relationships" xmlns:p="http://schemas.openxmlformats.org/presentationml/2006/main">
  <p:tag name="DVSHAPEID" val="fVGkrPM4Rs8RY3MJ4e3HGz"/>
</p:tagLst>
</file>

<file path=ppt/tags/tag49.xml><?xml version="1.0" encoding="utf-8"?>
<p:tagLst xmlns:a="http://schemas.openxmlformats.org/drawingml/2006/main" xmlns:r="http://schemas.openxmlformats.org/officeDocument/2006/relationships" xmlns:p="http://schemas.openxmlformats.org/presentationml/2006/main">
  <p:tag name="DVSHAPEID" val="gWvTW5IURiKJ8L0tgiJznX"/>
</p:tagLst>
</file>

<file path=ppt/tags/tag490.xml><?xml version="1.0" encoding="utf-8"?>
<p:tagLst xmlns:a="http://schemas.openxmlformats.org/drawingml/2006/main" xmlns:r="http://schemas.openxmlformats.org/officeDocument/2006/relationships" xmlns:p="http://schemas.openxmlformats.org/presentationml/2006/main">
  <p:tag name="DVSHAPEID" val="vwXt52DZMTyFrrJXTvxDTN"/>
</p:tagLst>
</file>

<file path=ppt/tags/tag491.xml><?xml version="1.0" encoding="utf-8"?>
<p:tagLst xmlns:a="http://schemas.openxmlformats.org/drawingml/2006/main" xmlns:r="http://schemas.openxmlformats.org/officeDocument/2006/relationships" xmlns:p="http://schemas.openxmlformats.org/presentationml/2006/main">
  <p:tag name="DVSHAPEID" val="dhvumQaMetxMg4H9u1YAPr"/>
</p:tagLst>
</file>

<file path=ppt/tags/tag5.xml><?xml version="1.0" encoding="utf-8"?>
<p:tagLst xmlns:a="http://schemas.openxmlformats.org/drawingml/2006/main" xmlns:r="http://schemas.openxmlformats.org/officeDocument/2006/relationships" xmlns:p="http://schemas.openxmlformats.org/presentationml/2006/main">
  <p:tag name="DVSHAPEID" val="Rpafo1yXaIkk4Ihx6pufWs"/>
</p:tagLst>
</file>

<file path=ppt/tags/tag50.xml><?xml version="1.0" encoding="utf-8"?>
<p:tagLst xmlns:a="http://schemas.openxmlformats.org/drawingml/2006/main" xmlns:r="http://schemas.openxmlformats.org/officeDocument/2006/relationships" xmlns:p="http://schemas.openxmlformats.org/presentationml/2006/main">
  <p:tag name="DVSHAPEID" val="RvFo3fevf1dIgfcehSO4SK"/>
</p:tagLst>
</file>

<file path=ppt/tags/tag51.xml><?xml version="1.0" encoding="utf-8"?>
<p:tagLst xmlns:a="http://schemas.openxmlformats.org/drawingml/2006/main" xmlns:r="http://schemas.openxmlformats.org/officeDocument/2006/relationships" xmlns:p="http://schemas.openxmlformats.org/presentationml/2006/main">
  <p:tag name="DVSHAPEID" val="c6wKW94fGTwi4Zey1sGm2I"/>
</p:tagLst>
</file>

<file path=ppt/tags/tag52.xml><?xml version="1.0" encoding="utf-8"?>
<p:tagLst xmlns:a="http://schemas.openxmlformats.org/drawingml/2006/main" xmlns:r="http://schemas.openxmlformats.org/officeDocument/2006/relationships" xmlns:p="http://schemas.openxmlformats.org/presentationml/2006/main">
  <p:tag name="DVSHAPEID" val="vpvKh10QLj47jySjj4r0lk"/>
</p:tagLst>
</file>

<file path=ppt/tags/tag53.xml><?xml version="1.0" encoding="utf-8"?>
<p:tagLst xmlns:a="http://schemas.openxmlformats.org/drawingml/2006/main" xmlns:r="http://schemas.openxmlformats.org/officeDocument/2006/relationships" xmlns:p="http://schemas.openxmlformats.org/presentationml/2006/main">
  <p:tag name="DVSHAPEID" val="cXbc0JRlnwHuB6ebS2eP7d"/>
</p:tagLst>
</file>

<file path=ppt/tags/tag54.xml><?xml version="1.0" encoding="utf-8"?>
<p:tagLst xmlns:a="http://schemas.openxmlformats.org/drawingml/2006/main" xmlns:r="http://schemas.openxmlformats.org/officeDocument/2006/relationships" xmlns:p="http://schemas.openxmlformats.org/presentationml/2006/main">
  <p:tag name="DVSHAPEID" val="dWGFGH8CV2mbdyz41hZpVy"/>
</p:tagLst>
</file>

<file path=ppt/tags/tag55.xml><?xml version="1.0" encoding="utf-8"?>
<p:tagLst xmlns:a="http://schemas.openxmlformats.org/drawingml/2006/main" xmlns:r="http://schemas.openxmlformats.org/officeDocument/2006/relationships" xmlns:p="http://schemas.openxmlformats.org/presentationml/2006/main">
  <p:tag name="DVSHAPEID" val="pOXL48boLwcYJewl39dLAF"/>
</p:tagLst>
</file>

<file path=ppt/tags/tag56.xml><?xml version="1.0" encoding="utf-8"?>
<p:tagLst xmlns:a="http://schemas.openxmlformats.org/drawingml/2006/main" xmlns:r="http://schemas.openxmlformats.org/officeDocument/2006/relationships" xmlns:p="http://schemas.openxmlformats.org/presentationml/2006/main">
  <p:tag name="DVSHAPEID" val="7pSGBO1WQIhFxRHUD0qwgQ"/>
</p:tagLst>
</file>

<file path=ppt/tags/tag57.xml><?xml version="1.0" encoding="utf-8"?>
<p:tagLst xmlns:a="http://schemas.openxmlformats.org/drawingml/2006/main" xmlns:r="http://schemas.openxmlformats.org/officeDocument/2006/relationships" xmlns:p="http://schemas.openxmlformats.org/presentationml/2006/main">
  <p:tag name="DVSHAPEID" val="YeOkyFePcaXKHxSnwnnPFu"/>
</p:tagLst>
</file>

<file path=ppt/tags/tag58.xml><?xml version="1.0" encoding="utf-8"?>
<p:tagLst xmlns:a="http://schemas.openxmlformats.org/drawingml/2006/main" xmlns:r="http://schemas.openxmlformats.org/officeDocument/2006/relationships" xmlns:p="http://schemas.openxmlformats.org/presentationml/2006/main">
  <p:tag name="DVSHAPEID" val="G4HEE8wcl3pgrDRgglI1v7"/>
</p:tagLst>
</file>

<file path=ppt/tags/tag59.xml><?xml version="1.0" encoding="utf-8"?>
<p:tagLst xmlns:a="http://schemas.openxmlformats.org/drawingml/2006/main" xmlns:r="http://schemas.openxmlformats.org/officeDocument/2006/relationships" xmlns:p="http://schemas.openxmlformats.org/presentationml/2006/main">
  <p:tag name="DVSHAPEID" val="HNa91ft39rbuyKDT16jZPT"/>
</p:tagLst>
</file>

<file path=ppt/tags/tag6.xml><?xml version="1.0" encoding="utf-8"?>
<p:tagLst xmlns:a="http://schemas.openxmlformats.org/drawingml/2006/main" xmlns:r="http://schemas.openxmlformats.org/officeDocument/2006/relationships" xmlns:p="http://schemas.openxmlformats.org/presentationml/2006/main">
  <p:tag name="DVSHAPEID" val="Os4Xr0fpiQG90p31VIeJet"/>
</p:tagLst>
</file>

<file path=ppt/tags/tag60.xml><?xml version="1.0" encoding="utf-8"?>
<p:tagLst xmlns:a="http://schemas.openxmlformats.org/drawingml/2006/main" xmlns:r="http://schemas.openxmlformats.org/officeDocument/2006/relationships" xmlns:p="http://schemas.openxmlformats.org/presentationml/2006/main">
  <p:tag name="DVSHAPEID" val="kq6evf617EYynUuu6gIhUY"/>
</p:tagLst>
</file>

<file path=ppt/tags/tag61.xml><?xml version="1.0" encoding="utf-8"?>
<p:tagLst xmlns:a="http://schemas.openxmlformats.org/drawingml/2006/main" xmlns:r="http://schemas.openxmlformats.org/officeDocument/2006/relationships" xmlns:p="http://schemas.openxmlformats.org/presentationml/2006/main">
  <p:tag name="DVSHAPEID" val="5W57DmkBHviNsJ2MKdW7kw"/>
</p:tagLst>
</file>

<file path=ppt/tags/tag62.xml><?xml version="1.0" encoding="utf-8"?>
<p:tagLst xmlns:a="http://schemas.openxmlformats.org/drawingml/2006/main" xmlns:r="http://schemas.openxmlformats.org/officeDocument/2006/relationships" xmlns:p="http://schemas.openxmlformats.org/presentationml/2006/main">
  <p:tag name="DVSHAPEID" val="vZnJpxZ3gxZml99oCKHvWs"/>
</p:tagLst>
</file>

<file path=ppt/tags/tag63.xml><?xml version="1.0" encoding="utf-8"?>
<p:tagLst xmlns:a="http://schemas.openxmlformats.org/drawingml/2006/main" xmlns:r="http://schemas.openxmlformats.org/officeDocument/2006/relationships" xmlns:p="http://schemas.openxmlformats.org/presentationml/2006/main">
  <p:tag name="DVSHAPEID" val="fzrKrjwvlMDzr6JUXMCEfL"/>
</p:tagLst>
</file>

<file path=ppt/tags/tag64.xml><?xml version="1.0" encoding="utf-8"?>
<p:tagLst xmlns:a="http://schemas.openxmlformats.org/drawingml/2006/main" xmlns:r="http://schemas.openxmlformats.org/officeDocument/2006/relationships" xmlns:p="http://schemas.openxmlformats.org/presentationml/2006/main">
  <p:tag name="DVSHAPEID" val="N5oTDlBcqOz2JNhE5FwLbc"/>
</p:tagLst>
</file>

<file path=ppt/tags/tag65.xml><?xml version="1.0" encoding="utf-8"?>
<p:tagLst xmlns:a="http://schemas.openxmlformats.org/drawingml/2006/main" xmlns:r="http://schemas.openxmlformats.org/officeDocument/2006/relationships" xmlns:p="http://schemas.openxmlformats.org/presentationml/2006/main">
  <p:tag name="DVSHAPEID" val="IMI3EIMUShduMmmyGaT9mP"/>
</p:tagLst>
</file>

<file path=ppt/tags/tag66.xml><?xml version="1.0" encoding="utf-8"?>
<p:tagLst xmlns:a="http://schemas.openxmlformats.org/drawingml/2006/main" xmlns:r="http://schemas.openxmlformats.org/officeDocument/2006/relationships" xmlns:p="http://schemas.openxmlformats.org/presentationml/2006/main">
  <p:tag name="DVSHAPEID" val="ZomWCiHX7tAAnCaAGSpvWh"/>
</p:tagLst>
</file>

<file path=ppt/tags/tag67.xml><?xml version="1.0" encoding="utf-8"?>
<p:tagLst xmlns:a="http://schemas.openxmlformats.org/drawingml/2006/main" xmlns:r="http://schemas.openxmlformats.org/officeDocument/2006/relationships" xmlns:p="http://schemas.openxmlformats.org/presentationml/2006/main">
  <p:tag name="DVSHAPEID" val="Of1VixZmR2QTMjGI5udVaK"/>
</p:tagLst>
</file>

<file path=ppt/tags/tag68.xml><?xml version="1.0" encoding="utf-8"?>
<p:tagLst xmlns:a="http://schemas.openxmlformats.org/drawingml/2006/main" xmlns:r="http://schemas.openxmlformats.org/officeDocument/2006/relationships" xmlns:p="http://schemas.openxmlformats.org/presentationml/2006/main">
  <p:tag name="DVSHAPEID" val="UbYKn5u1JQSHz7VHZaXLBx"/>
</p:tagLst>
</file>

<file path=ppt/tags/tag69.xml><?xml version="1.0" encoding="utf-8"?>
<p:tagLst xmlns:a="http://schemas.openxmlformats.org/drawingml/2006/main" xmlns:r="http://schemas.openxmlformats.org/officeDocument/2006/relationships" xmlns:p="http://schemas.openxmlformats.org/presentationml/2006/main">
  <p:tag name="DVSHAPEID" val="KtPQTYNUi074lQWy9TSQiZ"/>
</p:tagLst>
</file>

<file path=ppt/tags/tag7.xml><?xml version="1.0" encoding="utf-8"?>
<p:tagLst xmlns:a="http://schemas.openxmlformats.org/drawingml/2006/main" xmlns:r="http://schemas.openxmlformats.org/officeDocument/2006/relationships" xmlns:p="http://schemas.openxmlformats.org/presentationml/2006/main">
  <p:tag name="DVSHAPEID" val="1rggdDhEtIwpBHaqzxIKpu"/>
</p:tagLst>
</file>

<file path=ppt/tags/tag70.xml><?xml version="1.0" encoding="utf-8"?>
<p:tagLst xmlns:a="http://schemas.openxmlformats.org/drawingml/2006/main" xmlns:r="http://schemas.openxmlformats.org/officeDocument/2006/relationships" xmlns:p="http://schemas.openxmlformats.org/presentationml/2006/main">
  <p:tag name="DVSHAPEID" val="04JzMou3Xo9mqvUwbvdOyS"/>
</p:tagLst>
</file>

<file path=ppt/tags/tag71.xml><?xml version="1.0" encoding="utf-8"?>
<p:tagLst xmlns:a="http://schemas.openxmlformats.org/drawingml/2006/main" xmlns:r="http://schemas.openxmlformats.org/officeDocument/2006/relationships" xmlns:p="http://schemas.openxmlformats.org/presentationml/2006/main">
  <p:tag name="DVSHAPEID" val="AvM5Lr04TKeKsL6kboqf2I"/>
</p:tagLst>
</file>

<file path=ppt/tags/tag72.xml><?xml version="1.0" encoding="utf-8"?>
<p:tagLst xmlns:a="http://schemas.openxmlformats.org/drawingml/2006/main" xmlns:r="http://schemas.openxmlformats.org/officeDocument/2006/relationships" xmlns:p="http://schemas.openxmlformats.org/presentationml/2006/main">
  <p:tag name="DVSHAPEID" val="VYpqECHmCtr8ueNHD32Tvo"/>
</p:tagLst>
</file>

<file path=ppt/tags/tag73.xml><?xml version="1.0" encoding="utf-8"?>
<p:tagLst xmlns:a="http://schemas.openxmlformats.org/drawingml/2006/main" xmlns:r="http://schemas.openxmlformats.org/officeDocument/2006/relationships" xmlns:p="http://schemas.openxmlformats.org/presentationml/2006/main">
  <p:tag name="DVSHAPEID" val="7G29qRkOojQRANGkNomw7L"/>
</p:tagLst>
</file>

<file path=ppt/tags/tag74.xml><?xml version="1.0" encoding="utf-8"?>
<p:tagLst xmlns:a="http://schemas.openxmlformats.org/drawingml/2006/main" xmlns:r="http://schemas.openxmlformats.org/officeDocument/2006/relationships" xmlns:p="http://schemas.openxmlformats.org/presentationml/2006/main">
  <p:tag name="DVSHAPEID" val="ikhSxtLmc9dxQInucQ2O58"/>
</p:tagLst>
</file>

<file path=ppt/tags/tag75.xml><?xml version="1.0" encoding="utf-8"?>
<p:tagLst xmlns:a="http://schemas.openxmlformats.org/drawingml/2006/main" xmlns:r="http://schemas.openxmlformats.org/officeDocument/2006/relationships" xmlns:p="http://schemas.openxmlformats.org/presentationml/2006/main">
  <p:tag name="DVSHAPEID" val="hCEZ1igDwYgmnISxjQ326G"/>
</p:tagLst>
</file>

<file path=ppt/tags/tag76.xml><?xml version="1.0" encoding="utf-8"?>
<p:tagLst xmlns:a="http://schemas.openxmlformats.org/drawingml/2006/main" xmlns:r="http://schemas.openxmlformats.org/officeDocument/2006/relationships" xmlns:p="http://schemas.openxmlformats.org/presentationml/2006/main">
  <p:tag name="DVSHAPEID" val="D3WXWicwujFa2Eeyst6yCf"/>
</p:tagLst>
</file>

<file path=ppt/tags/tag77.xml><?xml version="1.0" encoding="utf-8"?>
<p:tagLst xmlns:a="http://schemas.openxmlformats.org/drawingml/2006/main" xmlns:r="http://schemas.openxmlformats.org/officeDocument/2006/relationships" xmlns:p="http://schemas.openxmlformats.org/presentationml/2006/main">
  <p:tag name="DVSHAPEID" val="gukFCEwcL21BZB24mXrZuW"/>
</p:tagLst>
</file>

<file path=ppt/tags/tag78.xml><?xml version="1.0" encoding="utf-8"?>
<p:tagLst xmlns:a="http://schemas.openxmlformats.org/drawingml/2006/main" xmlns:r="http://schemas.openxmlformats.org/officeDocument/2006/relationships" xmlns:p="http://schemas.openxmlformats.org/presentationml/2006/main">
  <p:tag name="DVSHAPEID" val="GdFdjLozVx3oMsCgFxZhyD"/>
</p:tagLst>
</file>

<file path=ppt/tags/tag79.xml><?xml version="1.0" encoding="utf-8"?>
<p:tagLst xmlns:a="http://schemas.openxmlformats.org/drawingml/2006/main" xmlns:r="http://schemas.openxmlformats.org/officeDocument/2006/relationships" xmlns:p="http://schemas.openxmlformats.org/presentationml/2006/main">
  <p:tag name="DVSHAPEID" val="8rFCvn787DKjO70olLOb6t"/>
</p:tagLst>
</file>

<file path=ppt/tags/tag8.xml><?xml version="1.0" encoding="utf-8"?>
<p:tagLst xmlns:a="http://schemas.openxmlformats.org/drawingml/2006/main" xmlns:r="http://schemas.openxmlformats.org/officeDocument/2006/relationships" xmlns:p="http://schemas.openxmlformats.org/presentationml/2006/main">
  <p:tag name="DVSHAPEID" val="EUIRt4uM1ddkrDGbMB7EmX"/>
</p:tagLst>
</file>

<file path=ppt/tags/tag80.xml><?xml version="1.0" encoding="utf-8"?>
<p:tagLst xmlns:a="http://schemas.openxmlformats.org/drawingml/2006/main" xmlns:r="http://schemas.openxmlformats.org/officeDocument/2006/relationships" xmlns:p="http://schemas.openxmlformats.org/presentationml/2006/main">
  <p:tag name="DVSHAPEID" val="xAOAr5iTZcn34dyGf0sNqq"/>
</p:tagLst>
</file>

<file path=ppt/tags/tag81.xml><?xml version="1.0" encoding="utf-8"?>
<p:tagLst xmlns:a="http://schemas.openxmlformats.org/drawingml/2006/main" xmlns:r="http://schemas.openxmlformats.org/officeDocument/2006/relationships" xmlns:p="http://schemas.openxmlformats.org/presentationml/2006/main">
  <p:tag name="DVSHAPEID" val="DsEvfgcetnwEU4NVW1PdDx"/>
</p:tagLst>
</file>

<file path=ppt/tags/tag82.xml><?xml version="1.0" encoding="utf-8"?>
<p:tagLst xmlns:a="http://schemas.openxmlformats.org/drawingml/2006/main" xmlns:r="http://schemas.openxmlformats.org/officeDocument/2006/relationships" xmlns:p="http://schemas.openxmlformats.org/presentationml/2006/main">
  <p:tag name="DVSHAPEID" val="VK2NQEvOIj36WmWVP1HKJ0"/>
</p:tagLst>
</file>

<file path=ppt/tags/tag83.xml><?xml version="1.0" encoding="utf-8"?>
<p:tagLst xmlns:a="http://schemas.openxmlformats.org/drawingml/2006/main" xmlns:r="http://schemas.openxmlformats.org/officeDocument/2006/relationships" xmlns:p="http://schemas.openxmlformats.org/presentationml/2006/main">
  <p:tag name="DVSHAPEID" val="xpitTj3rXcN5wTtsqyIEFc"/>
</p:tagLst>
</file>

<file path=ppt/tags/tag84.xml><?xml version="1.0" encoding="utf-8"?>
<p:tagLst xmlns:a="http://schemas.openxmlformats.org/drawingml/2006/main" xmlns:r="http://schemas.openxmlformats.org/officeDocument/2006/relationships" xmlns:p="http://schemas.openxmlformats.org/presentationml/2006/main">
  <p:tag name="DVSHAPEID" val="BO7rZ0bOwSOVdCumLbKhlQ"/>
</p:tagLst>
</file>

<file path=ppt/tags/tag85.xml><?xml version="1.0" encoding="utf-8"?>
<p:tagLst xmlns:a="http://schemas.openxmlformats.org/drawingml/2006/main" xmlns:r="http://schemas.openxmlformats.org/officeDocument/2006/relationships" xmlns:p="http://schemas.openxmlformats.org/presentationml/2006/main">
  <p:tag name="DVSHAPEID" val="jQP2smB824lkOumrk2f9GU"/>
</p:tagLst>
</file>

<file path=ppt/tags/tag86.xml><?xml version="1.0" encoding="utf-8"?>
<p:tagLst xmlns:a="http://schemas.openxmlformats.org/drawingml/2006/main" xmlns:r="http://schemas.openxmlformats.org/officeDocument/2006/relationships" xmlns:p="http://schemas.openxmlformats.org/presentationml/2006/main">
  <p:tag name="DVSHAPEID" val="hBGQY4NxUnRKvgCXyOdnQJ"/>
</p:tagLst>
</file>

<file path=ppt/tags/tag87.xml><?xml version="1.0" encoding="utf-8"?>
<p:tagLst xmlns:a="http://schemas.openxmlformats.org/drawingml/2006/main" xmlns:r="http://schemas.openxmlformats.org/officeDocument/2006/relationships" xmlns:p="http://schemas.openxmlformats.org/presentationml/2006/main">
  <p:tag name="DVSHAPEID" val="ASNZ0jRH1caoyemBowluaX"/>
</p:tagLst>
</file>

<file path=ppt/tags/tag88.xml><?xml version="1.0" encoding="utf-8"?>
<p:tagLst xmlns:a="http://schemas.openxmlformats.org/drawingml/2006/main" xmlns:r="http://schemas.openxmlformats.org/officeDocument/2006/relationships" xmlns:p="http://schemas.openxmlformats.org/presentationml/2006/main">
  <p:tag name="DVSHAPEID" val="t3Y5PnurVi4y0N3Y4tFcmF"/>
</p:tagLst>
</file>

<file path=ppt/tags/tag89.xml><?xml version="1.0" encoding="utf-8"?>
<p:tagLst xmlns:a="http://schemas.openxmlformats.org/drawingml/2006/main" xmlns:r="http://schemas.openxmlformats.org/officeDocument/2006/relationships" xmlns:p="http://schemas.openxmlformats.org/presentationml/2006/main">
  <p:tag name="DVSHAPEID" val="A6HnAXqG2lyCpK0UuudAgR"/>
</p:tagLst>
</file>

<file path=ppt/tags/tag9.xml><?xml version="1.0" encoding="utf-8"?>
<p:tagLst xmlns:a="http://schemas.openxmlformats.org/drawingml/2006/main" xmlns:r="http://schemas.openxmlformats.org/officeDocument/2006/relationships" xmlns:p="http://schemas.openxmlformats.org/presentationml/2006/main">
  <p:tag name="DVSHAPEID" val="CBOlQv8G0t3wNmxm9daHHj"/>
</p:tagLst>
</file>

<file path=ppt/tags/tag90.xml><?xml version="1.0" encoding="utf-8"?>
<p:tagLst xmlns:a="http://schemas.openxmlformats.org/drawingml/2006/main" xmlns:r="http://schemas.openxmlformats.org/officeDocument/2006/relationships" xmlns:p="http://schemas.openxmlformats.org/presentationml/2006/main">
  <p:tag name="DVSHAPEID" val="k0dyypsRPYAOsRnsMw0fgI"/>
</p:tagLst>
</file>

<file path=ppt/tags/tag91.xml><?xml version="1.0" encoding="utf-8"?>
<p:tagLst xmlns:a="http://schemas.openxmlformats.org/drawingml/2006/main" xmlns:r="http://schemas.openxmlformats.org/officeDocument/2006/relationships" xmlns:p="http://schemas.openxmlformats.org/presentationml/2006/main">
  <p:tag name="DVSHAPEID" val="0noiX9ZbYMoJMH92o1dbwA"/>
</p:tagLst>
</file>

<file path=ppt/tags/tag92.xml><?xml version="1.0" encoding="utf-8"?>
<p:tagLst xmlns:a="http://schemas.openxmlformats.org/drawingml/2006/main" xmlns:r="http://schemas.openxmlformats.org/officeDocument/2006/relationships" xmlns:p="http://schemas.openxmlformats.org/presentationml/2006/main">
  <p:tag name="DVSHAPEID" val="2Bh9x2HHz1ABZQafrjREZN"/>
</p:tagLst>
</file>

<file path=ppt/tags/tag93.xml><?xml version="1.0" encoding="utf-8"?>
<p:tagLst xmlns:a="http://schemas.openxmlformats.org/drawingml/2006/main" xmlns:r="http://schemas.openxmlformats.org/officeDocument/2006/relationships" xmlns:p="http://schemas.openxmlformats.org/presentationml/2006/main">
  <p:tag name="DVSHAPEID" val="pJ5FiK7Z15cplM1OBXthcn"/>
</p:tagLst>
</file>

<file path=ppt/tags/tag94.xml><?xml version="1.0" encoding="utf-8"?>
<p:tagLst xmlns:a="http://schemas.openxmlformats.org/drawingml/2006/main" xmlns:r="http://schemas.openxmlformats.org/officeDocument/2006/relationships" xmlns:p="http://schemas.openxmlformats.org/presentationml/2006/main">
  <p:tag name="DVSHAPEID" val="8aHjR9zUjSAebx3SJXzAZv"/>
</p:tagLst>
</file>

<file path=ppt/tags/tag95.xml><?xml version="1.0" encoding="utf-8"?>
<p:tagLst xmlns:a="http://schemas.openxmlformats.org/drawingml/2006/main" xmlns:r="http://schemas.openxmlformats.org/officeDocument/2006/relationships" xmlns:p="http://schemas.openxmlformats.org/presentationml/2006/main">
  <p:tag name="DVSHAPEID" val="pAuneDIUaIA1BUXZTYq7Lj"/>
</p:tagLst>
</file>

<file path=ppt/tags/tag96.xml><?xml version="1.0" encoding="utf-8"?>
<p:tagLst xmlns:a="http://schemas.openxmlformats.org/drawingml/2006/main" xmlns:r="http://schemas.openxmlformats.org/officeDocument/2006/relationships" xmlns:p="http://schemas.openxmlformats.org/presentationml/2006/main">
  <p:tag name="DVSHAPEID" val="P6AtLJdvICnCK7OtVWcpHS"/>
</p:tagLst>
</file>

<file path=ppt/tags/tag97.xml><?xml version="1.0" encoding="utf-8"?>
<p:tagLst xmlns:a="http://schemas.openxmlformats.org/drawingml/2006/main" xmlns:r="http://schemas.openxmlformats.org/officeDocument/2006/relationships" xmlns:p="http://schemas.openxmlformats.org/presentationml/2006/main">
  <p:tag name="DVSHAPEID" val="DaW8UK4AaSJ6LoNKSYGE0Y"/>
</p:tagLst>
</file>

<file path=ppt/tags/tag98.xml><?xml version="1.0" encoding="utf-8"?>
<p:tagLst xmlns:a="http://schemas.openxmlformats.org/drawingml/2006/main" xmlns:r="http://schemas.openxmlformats.org/officeDocument/2006/relationships" xmlns:p="http://schemas.openxmlformats.org/presentationml/2006/main">
  <p:tag name="DVSHAPEID" val="EYaPap3tUmCWtqxCOtr7su"/>
</p:tagLst>
</file>

<file path=ppt/tags/tag99.xml><?xml version="1.0" encoding="utf-8"?>
<p:tagLst xmlns:a="http://schemas.openxmlformats.org/drawingml/2006/main" xmlns:r="http://schemas.openxmlformats.org/officeDocument/2006/relationships" xmlns:p="http://schemas.openxmlformats.org/presentationml/2006/main">
  <p:tag name="DVSHAPEID" val="SEmqGa4dI2RFvXY4zExGXn"/>
</p:tagLst>
</file>

<file path=ppt/theme/_rels/theme8.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Custom 462">
      <a:dk1>
        <a:srgbClr val="000000"/>
      </a:dk1>
      <a:lt1>
        <a:srgbClr val="FFFFFF"/>
      </a:lt1>
      <a:dk2>
        <a:srgbClr val="1F497D"/>
      </a:dk2>
      <a:lt2>
        <a:srgbClr val="EEECE1"/>
      </a:lt2>
      <a:accent1>
        <a:srgbClr val="FFD80C"/>
      </a:accent1>
      <a:accent2>
        <a:srgbClr val="CD108C"/>
      </a:accent2>
      <a:accent3>
        <a:srgbClr val="0990DB"/>
      </a:accent3>
      <a:accent4>
        <a:srgbClr val="AAAAAA"/>
      </a:accent4>
      <a:accent5>
        <a:srgbClr val="C3F180"/>
      </a:accent5>
      <a:accent6>
        <a:srgbClr val="FF986D"/>
      </a:accent6>
      <a:hlink>
        <a:srgbClr val="ABABAB"/>
      </a:hlink>
      <a:folHlink>
        <a:srgbClr val="6666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4onlin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FederationBold"/>
        <a:ea typeface=""/>
        <a:cs typeface=""/>
      </a:majorFont>
      <a:minorFont>
        <a:latin typeface="Federation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ederationBol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FederationBol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Federation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reeze">
  <a:themeElements>
    <a:clrScheme name="Custom 1">
      <a:dk1>
        <a:sysClr val="windowText" lastClr="000000"/>
      </a:dk1>
      <a:lt1>
        <a:sysClr val="window" lastClr="FFFFFF"/>
      </a:lt1>
      <a:dk2>
        <a:srgbClr val="09213B"/>
      </a:dk2>
      <a:lt2>
        <a:srgbClr val="D5EDF4"/>
      </a:lt2>
      <a:accent1>
        <a:srgbClr val="4DC39C"/>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1471</TotalTime>
  <Words>1444</Words>
  <Application>Microsoft Macintosh PowerPoint</Application>
  <PresentationFormat>On-screen Show (4:3)</PresentationFormat>
  <Paragraphs>137</Paragraphs>
  <Slides>15</Slides>
  <Notes>15</Notes>
  <HiddenSlides>0</HiddenSlides>
  <MMClips>0</MMClips>
  <ScaleCrop>false</ScaleCrop>
  <HeadingPairs>
    <vt:vector size="4" baseType="variant">
      <vt:variant>
        <vt:lpstr>Theme</vt:lpstr>
      </vt:variant>
      <vt:variant>
        <vt:i4>8</vt:i4>
      </vt:variant>
      <vt:variant>
        <vt:lpstr>Slide Titles</vt:lpstr>
      </vt:variant>
      <vt:variant>
        <vt:i4>15</vt:i4>
      </vt:variant>
    </vt:vector>
  </HeadingPairs>
  <TitlesOfParts>
    <vt:vector size="23" baseType="lpstr">
      <vt:lpstr/>
      <vt:lpstr/>
      <vt:lpstr/>
      <vt:lpstr>14online</vt:lpstr>
      <vt:lpstr>Custom Design</vt:lpstr>
      <vt:lpstr>1_Custom Design</vt:lpstr>
      <vt:lpstr>2_Custom Design</vt:lpstr>
      <vt:lpstr>Breeze</vt:lpstr>
      <vt:lpstr>PowerPoint Presentation</vt:lpstr>
      <vt:lpstr>steering group</vt:lpstr>
      <vt:lpstr>PowerPoint Presentation</vt:lpstr>
      <vt:lpstr>PowerPoint Presentation</vt:lpstr>
      <vt:lpstr>why #digitalstudies?</vt:lpstr>
      <vt:lpstr>what is #digitalstudies?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PATTERSON Nicholas</dc:creator>
  <cp:lastModifiedBy>Brian Sharland</cp:lastModifiedBy>
  <cp:revision>83</cp:revision>
  <dcterms:modified xsi:type="dcterms:W3CDTF">2012-06-24T23:21:08Z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oogle.Documents.DocumentId">
    <vt:lpwstr>1hg6IH1Ed-HXaMvyHdpbzbX5WM8LRKGRDrH49CDY6pC0</vt:lpwstr>
  </property>
  <property fmtid="{D5CDD505-2E9C-101B-9397-08002B2CF9AE}" pid="3" name="Google.Documents.RevisionId">
    <vt:lpwstr>08677027399461349784</vt:lpwstr>
  </property>
  <property fmtid="{D5CDD505-2E9C-101B-9397-08002B2CF9AE}" pid="4" name="Google.Documents.PluginVersion">
    <vt:lpwstr>2.0.2662.553</vt:lpwstr>
  </property>
  <property fmtid="{D5CDD505-2E9C-101B-9397-08002B2CF9AE}" pid="5" name="Google.Documents.MergeIncapabilityFlags">
    <vt:i4>0</vt:i4>
  </property>
  <property fmtid="{D5CDD505-2E9C-101B-9397-08002B2CF9AE}" pid="6" name="Google.Documents.Tracking">
    <vt:lpwstr>true</vt:lpwstr>
  </property>
</Properties>
</file>